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webextensions/webextension2.xml" ContentType="application/vnd.ms-office.webextens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 id="2147484287" r:id="rId3"/>
    <p:sldMasterId id="2147484296" r:id="rId4"/>
    <p:sldMasterId id="2147484304" r:id="rId5"/>
    <p:sldMasterId id="2147484313" r:id="rId6"/>
  </p:sldMasterIdLst>
  <p:notesMasterIdLst>
    <p:notesMasterId r:id="rId32"/>
  </p:notesMasterIdLst>
  <p:handoutMasterIdLst>
    <p:handoutMasterId r:id="rId33"/>
  </p:handoutMasterIdLst>
  <p:sldIdLst>
    <p:sldId id="257" r:id="rId7"/>
    <p:sldId id="413" r:id="rId8"/>
    <p:sldId id="337" r:id="rId9"/>
    <p:sldId id="412" r:id="rId10"/>
    <p:sldId id="402" r:id="rId11"/>
    <p:sldId id="405" r:id="rId12"/>
    <p:sldId id="414" r:id="rId13"/>
    <p:sldId id="278" r:id="rId14"/>
    <p:sldId id="298" r:id="rId15"/>
    <p:sldId id="406" r:id="rId16"/>
    <p:sldId id="335" r:id="rId17"/>
    <p:sldId id="377" r:id="rId18"/>
    <p:sldId id="371" r:id="rId19"/>
    <p:sldId id="384" r:id="rId20"/>
    <p:sldId id="387" r:id="rId21"/>
    <p:sldId id="409" r:id="rId22"/>
    <p:sldId id="344" r:id="rId23"/>
    <p:sldId id="284" r:id="rId24"/>
    <p:sldId id="392" r:id="rId25"/>
    <p:sldId id="282" r:id="rId26"/>
    <p:sldId id="325" r:id="rId27"/>
    <p:sldId id="396" r:id="rId28"/>
    <p:sldId id="355" r:id="rId29"/>
    <p:sldId id="347" r:id="rId30"/>
    <p:sldId id="401"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5AB700F-8190-4A0E-ADC2-AB60D5CA0D37}">
          <p14:sldIdLst>
            <p14:sldId id="257"/>
            <p14:sldId id="413"/>
          </p14:sldIdLst>
        </p14:section>
        <p14:section name="Introduction Video" id="{60F831D7-CCD4-4ACF-8C9B-F91E49A3A9EA}">
          <p14:sldIdLst>
            <p14:sldId id="337"/>
            <p14:sldId id="412"/>
          </p14:sldIdLst>
        </p14:section>
        <p14:section name="Overivew of Workshop Material" id="{1611EBF0-E162-4469-B03F-DC31C1561B07}">
          <p14:sldIdLst>
            <p14:sldId id="402"/>
            <p14:sldId id="405"/>
            <p14:sldId id="414"/>
          </p14:sldIdLst>
        </p14:section>
        <p14:section name="History and Definition of Industry 4.0?" id="{D2BF7E65-31E8-454C-8EDA-003F4AB69F7A}">
          <p14:sldIdLst>
            <p14:sldId id="278"/>
            <p14:sldId id="298"/>
            <p14:sldId id="406"/>
            <p14:sldId id="335"/>
            <p14:sldId id="377"/>
            <p14:sldId id="371"/>
            <p14:sldId id="384"/>
            <p14:sldId id="387"/>
          </p14:sldIdLst>
        </p14:section>
        <p14:section name="Market and Government Actions" id="{AC9742D6-1D10-4E49-BF29-741AD83B9398}">
          <p14:sldIdLst>
            <p14:sldId id="409"/>
          </p14:sldIdLst>
        </p14:section>
        <p14:section name="Building Higher Level Data Models" id="{52E2BD60-EAB9-402B-A158-11E6FA697629}">
          <p14:sldIdLst/>
        </p14:section>
        <p14:section name="Intel's Vison" id="{DBBE4233-8332-4CE7-901C-231FEE5848F3}">
          <p14:sldIdLst>
            <p14:sldId id="344"/>
            <p14:sldId id="284"/>
            <p14:sldId id="392"/>
            <p14:sldId id="282"/>
            <p14:sldId id="325"/>
            <p14:sldId id="396"/>
          </p14:sldIdLst>
        </p14:section>
        <p14:section name="Case Studies and Examples" id="{B22DA43F-B2D4-45F9-A2D7-4BAC6C18E79B}">
          <p14:sldIdLst>
            <p14:sldId id="355"/>
          </p14:sldIdLst>
        </p14:section>
        <p14:section name="Conclusion and Resources" id="{A9E34312-1D17-41F3-AAB6-3F129591F4EF}">
          <p14:sldIdLst>
            <p14:sldId id="347"/>
            <p14:sldId id="401"/>
          </p14:sldIdLst>
        </p14:section>
        <p14:section name="Backup" id="{02C3FFF7-DD9C-4FAA-8355-057FC00E84B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CBA9E5"/>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2" autoAdjust="0"/>
    <p:restoredTop sz="83653" autoAdjust="0"/>
  </p:normalViewPr>
  <p:slideViewPr>
    <p:cSldViewPr snapToGrid="0">
      <p:cViewPr varScale="1">
        <p:scale>
          <a:sx n="71" d="100"/>
          <a:sy n="71" d="100"/>
        </p:scale>
        <p:origin x="658"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2.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5.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4.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3.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3gfdhdgdyehgD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C755C8E5-0737-4577-99DF-667C44F16878}" type="pres">
      <dgm:prSet presAssocID="{31115EBA-FDF1-4AD1-BF2B-148527F5AE43}" presName="thickLine" presStyleLbl="alignNode1" presStyleIdx="2" presStyleCnt="5"/>
      <dgm:spPr/>
      <dgm:t>
        <a:bodyPr/>
        <a:lstStyle/>
        <a:p>
          <a:endParaRPr lang="en-US"/>
        </a:p>
      </dgm:t>
    </dgm:pt>
    <dgm:pt modelId="{CF42D2CB-6C4A-44F4-851B-4F6CC1D9D2D3}" type="pres">
      <dgm:prSet presAssocID="{31115EBA-FDF1-4AD1-BF2B-148527F5AE43}" presName="horz1" presStyleCnt="0"/>
      <dgm:spPr/>
      <dgm:t>
        <a:bodyPr/>
        <a:lstStyle/>
        <a:p>
          <a:endParaRPr lang="en-US"/>
        </a:p>
      </dgm:t>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t>
        <a:bodyPr/>
        <a:lstStyle/>
        <a:p>
          <a:endParaRPr lang="en-US"/>
        </a:p>
      </dgm:t>
    </dgm:pt>
    <dgm:pt modelId="{8DDAFC22-9B81-47DF-A4CF-F7B3A58515BB}" type="pres">
      <dgm:prSet presAssocID="{BB71A4A1-27A7-4F3E-A3DD-6740073996BF}" presName="thickLine" presStyleLbl="alignNode1" presStyleIdx="3"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0DEF5F0B-A614-4411-BA33-C0B053697FCC}" type="pres">
      <dgm:prSet presAssocID="{831E509E-618C-426A-87D9-C91DD6836A26}" presName="thickLine" presStyleLbl="alignNode1" presStyleIdx="4" presStyleCnt="5"/>
      <dgm:spPr/>
      <dgm:t>
        <a:bodyPr/>
        <a:lstStyle/>
        <a:p>
          <a:endParaRPr lang="en-US"/>
        </a:p>
      </dgm:t>
    </dgm:pt>
    <dgm:pt modelId="{A78F0E5D-78C6-4173-A0B2-B31F25002D02}" type="pres">
      <dgm:prSet presAssocID="{831E509E-618C-426A-87D9-C91DD6836A26}" presName="horz1" presStyleCnt="0"/>
      <dgm:spPr/>
      <dgm:t>
        <a:bodyPr/>
        <a:lstStyle/>
        <a:p>
          <a:endParaRPr lang="en-US"/>
        </a:p>
      </dgm:t>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t>
        <a:bodyPr/>
        <a:lstStyle/>
        <a:p>
          <a:endParaRPr lang="en-US"/>
        </a:p>
      </dgm:t>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FAEC3DA9-C731-43A8-BF2E-82CE7B068E92}" type="pres">
      <dgm:prSet presAssocID="{B26484D8-787B-4FA6-A0F2-F30F7A0498FA}" presName="thickLine" presStyleLbl="alignNode1" presStyleIdx="3" presStyleCnt="5"/>
      <dgm:spPr/>
      <dgm:t>
        <a:bodyPr/>
        <a:lstStyle/>
        <a:p>
          <a:endParaRPr lang="en-US"/>
        </a:p>
      </dgm:t>
    </dgm:pt>
    <dgm:pt modelId="{C37A3578-6E19-4855-ACA7-E5152A1458F7}" type="pres">
      <dgm:prSet presAssocID="{B26484D8-787B-4FA6-A0F2-F30F7A0498FA}" presName="horz1" presStyleCnt="0"/>
      <dgm:spPr/>
      <dgm:t>
        <a:bodyPr/>
        <a:lstStyle/>
        <a:p>
          <a:endParaRPr lang="en-US"/>
        </a:p>
      </dgm:t>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t>
        <a:bodyPr/>
        <a:lstStyle/>
        <a:p>
          <a:endParaRPr lang="en-US"/>
        </a:p>
      </dgm:t>
    </dgm:pt>
    <dgm:pt modelId="{23986EDB-A0E7-4B5B-8E5C-8E95DDE983F8}" type="pres">
      <dgm:prSet presAssocID="{F85114BC-725B-4126-887F-9D0A390F677F}" presName="thickLine" presStyleLbl="alignNode1" presStyleIdx="4" presStyleCnt="5"/>
      <dgm:spPr/>
      <dgm:t>
        <a:bodyPr/>
        <a:lstStyle/>
        <a:p>
          <a:endParaRPr lang="en-US"/>
        </a:p>
      </dgm:t>
    </dgm:pt>
    <dgm:pt modelId="{85504C04-ED2B-41D7-8DF5-159AAB4113D6}" type="pres">
      <dgm:prSet presAssocID="{F85114BC-725B-4126-887F-9D0A390F677F}" presName="horz1" presStyleCnt="0"/>
      <dgm:spPr/>
      <dgm:t>
        <a:bodyPr/>
        <a:lstStyle/>
        <a:p>
          <a:endParaRPr lang="en-US"/>
        </a:p>
      </dgm:t>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t>
        <a:bodyPr/>
        <a:lstStyle/>
        <a:p>
          <a:endParaRPr lang="en-US"/>
        </a:p>
      </dgm:t>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1_2" csCatId="accent1" phldr="1"/>
      <dgm:spPr/>
    </dgm:pt>
    <dgm:pt modelId="{BA63AE7F-247D-419B-9C1A-2501117D4CFF}">
      <dgm:prSet phldrT="[Text]" custT="1"/>
      <dgm:spPr/>
      <dgm:t>
        <a:bodyPr/>
        <a:lstStyle/>
        <a:p>
          <a:r>
            <a:rPr lang="en-US" sz="1500" dirty="0" smtClean="0"/>
            <a:t>Agile Prototyping</a:t>
          </a:r>
          <a:endParaRPr lang="en-US" sz="1500"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65812F72-3D75-49BE-B8D2-C460C76CAA84}">
      <dgm:prSet phldrT="[Text]" custT="1"/>
      <dgm:spPr/>
      <dgm:t>
        <a:bodyPr/>
        <a:lstStyle/>
        <a:p>
          <a:r>
            <a:rPr lang="en-US" sz="1500" dirty="0" smtClean="0"/>
            <a:t>Virtualization</a:t>
          </a:r>
          <a:endParaRPr lang="en-US" sz="1500"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D7927CBC-79B2-47C0-B7EC-638E9ECD9046}">
      <dgm:prSet phldrT="[Text]" custT="1"/>
      <dgm:spPr/>
      <dgm:t>
        <a:bodyPr/>
        <a:lstStyle/>
        <a:p>
          <a:r>
            <a:rPr lang="en-US" sz="1500" dirty="0" smtClean="0"/>
            <a:t>Xeon to FPGA Embedded Technology</a:t>
          </a:r>
          <a:endParaRPr lang="en-US" sz="1500" dirty="0"/>
        </a:p>
      </dgm:t>
    </dgm:pt>
    <dgm:pt modelId="{67A70935-D23F-4677-B629-C42273AB0B1D}" type="parTrans" cxnId="{9F2A0B7F-10D5-468E-8E49-214636ED0E64}">
      <dgm:prSet/>
      <dgm:spPr/>
      <dgm:t>
        <a:bodyPr/>
        <a:lstStyle/>
        <a:p>
          <a:endParaRPr lang="en-US"/>
        </a:p>
      </dgm:t>
    </dgm:pt>
    <dgm:pt modelId="{FE72D5E0-5752-4C37-BBF4-AE74D47EB987}" type="sibTrans" cxnId="{9F2A0B7F-10D5-468E-8E49-214636ED0E64}">
      <dgm:prSet/>
      <dgm:spPr/>
      <dgm:t>
        <a:bodyPr/>
        <a:lstStyle/>
        <a:p>
          <a:endParaRPr lang="en-US"/>
        </a:p>
      </dgm:t>
    </dgm:pt>
    <dgm:pt modelId="{74F35226-B5EC-424A-938F-DE8DF4D70D4A}">
      <dgm:prSet phldrT="[Text]" custT="1"/>
      <dgm:spPr/>
      <dgm:t>
        <a:bodyPr/>
        <a:lstStyle/>
        <a:p>
          <a:r>
            <a:rPr lang="en-US" sz="1500" dirty="0" smtClean="0"/>
            <a:t>Scalable Device Management</a:t>
          </a:r>
          <a:endParaRPr lang="en-US" sz="1500" dirty="0"/>
        </a:p>
      </dgm:t>
    </dgm:pt>
    <dgm:pt modelId="{9E066A2E-5E5C-4458-89D7-1E0AEBE1A5CE}" type="parTrans" cxnId="{0C884B8F-D5AC-44BC-B29A-852641CB0057}">
      <dgm:prSet/>
      <dgm:spPr/>
      <dgm:t>
        <a:bodyPr/>
        <a:lstStyle/>
        <a:p>
          <a:endParaRPr lang="en-US"/>
        </a:p>
      </dgm:t>
    </dgm:pt>
    <dgm:pt modelId="{647A3A69-8346-46EE-9190-18B12430EF84}" type="sibTrans" cxnId="{0C884B8F-D5AC-44BC-B29A-852641CB0057}">
      <dgm:prSet/>
      <dgm:spPr/>
      <dgm:t>
        <a:bodyPr/>
        <a:lstStyle/>
        <a:p>
          <a:endParaRPr lang="en-US"/>
        </a:p>
      </dgm:t>
    </dgm:pt>
    <dgm:pt modelId="{50B780AF-252B-40B4-9334-19D65A7C5EB7}">
      <dgm:prSet phldrT="[Text]" custT="1"/>
      <dgm:spPr/>
      <dgm:t>
        <a:bodyPr/>
        <a:lstStyle/>
        <a:p>
          <a:r>
            <a:rPr lang="en-US" sz="1500" dirty="0" smtClean="0"/>
            <a:t>Simulation &amp; Digital Twin Modeling</a:t>
          </a:r>
          <a:endParaRPr lang="en-US" sz="1500" dirty="0"/>
        </a:p>
      </dgm:t>
    </dgm:pt>
    <dgm:pt modelId="{438CF337-EAB7-4152-805F-FFAE2481C367}" type="sibTrans" cxnId="{2EA09504-2C9A-4418-86EF-98B47DB94B1D}">
      <dgm:prSet/>
      <dgm:spPr/>
      <dgm:t>
        <a:bodyPr/>
        <a:lstStyle/>
        <a:p>
          <a:endParaRPr lang="en-US"/>
        </a:p>
      </dgm:t>
    </dgm:pt>
    <dgm:pt modelId="{A2BB5CBF-0C17-4E60-99FA-532DBF7AB77D}" type="parTrans" cxnId="{2EA09504-2C9A-4418-86EF-98B47DB94B1D}">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5"/>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5"/>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5"/>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5"/>
      <dgm:spPr/>
      <dgm:t>
        <a:bodyPr/>
        <a:lstStyle/>
        <a:p>
          <a:endParaRPr lang="en-US"/>
        </a:p>
      </dgm:t>
    </dgm:pt>
    <dgm:pt modelId="{81226899-A55A-4A69-A86D-D48C0D927A79}" type="pres">
      <dgm:prSet presAssocID="{50B780AF-252B-40B4-9334-19D65A7C5EB7}" presName="vert1" presStyleCnt="0"/>
      <dgm:spPr/>
    </dgm:pt>
    <dgm:pt modelId="{F76C8874-99AF-42A0-8D6C-B8C319272036}" type="pres">
      <dgm:prSet presAssocID="{74F35226-B5EC-424A-938F-DE8DF4D70D4A}" presName="thickLine" presStyleLbl="alignNode1" presStyleIdx="2" presStyleCnt="5"/>
      <dgm:spPr/>
    </dgm:pt>
    <dgm:pt modelId="{D6FE38E5-41AE-47BA-B7BF-0BE74622F648}" type="pres">
      <dgm:prSet presAssocID="{74F35226-B5EC-424A-938F-DE8DF4D70D4A}" presName="horz1" presStyleCnt="0"/>
      <dgm:spPr/>
    </dgm:pt>
    <dgm:pt modelId="{AEBA7812-2F8F-4192-8472-F7D1165ADB90}" type="pres">
      <dgm:prSet presAssocID="{74F35226-B5EC-424A-938F-DE8DF4D70D4A}" presName="tx1" presStyleLbl="revTx" presStyleIdx="2" presStyleCnt="5"/>
      <dgm:spPr/>
      <dgm:t>
        <a:bodyPr/>
        <a:lstStyle/>
        <a:p>
          <a:endParaRPr lang="en-US"/>
        </a:p>
      </dgm:t>
    </dgm:pt>
    <dgm:pt modelId="{2048F332-08D4-4510-89B7-9DB5252A696D}" type="pres">
      <dgm:prSet presAssocID="{74F35226-B5EC-424A-938F-DE8DF4D70D4A}" presName="vert1" presStyleCnt="0"/>
      <dgm:spPr/>
    </dgm:pt>
    <dgm:pt modelId="{ED8FA418-3937-4769-A085-1A505C2EBAA1}" type="pres">
      <dgm:prSet presAssocID="{65812F72-3D75-49BE-B8D2-C460C76CAA84}" presName="thickLine" presStyleLbl="alignNode1" presStyleIdx="3" presStyleCnt="5"/>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3" presStyleCnt="5"/>
      <dgm:spPr/>
      <dgm:t>
        <a:bodyPr/>
        <a:lstStyle/>
        <a:p>
          <a:endParaRPr lang="en-US"/>
        </a:p>
      </dgm:t>
    </dgm:pt>
    <dgm:pt modelId="{20AE1B20-6B94-4FFE-81E5-1CDD1FA749D7}" type="pres">
      <dgm:prSet presAssocID="{65812F72-3D75-49BE-B8D2-C460C76CAA84}" presName="vert1" presStyleCnt="0"/>
      <dgm:spPr/>
    </dgm:pt>
    <dgm:pt modelId="{A5021AD6-92B5-4DA7-AAEE-68906D1D7DA6}" type="pres">
      <dgm:prSet presAssocID="{D7927CBC-79B2-47C0-B7EC-638E9ECD9046}" presName="thickLine" presStyleLbl="alignNode1" presStyleIdx="4" presStyleCnt="5"/>
      <dgm:spPr/>
    </dgm:pt>
    <dgm:pt modelId="{9E86760F-43BD-4BB4-9067-BA2874904311}" type="pres">
      <dgm:prSet presAssocID="{D7927CBC-79B2-47C0-B7EC-638E9ECD9046}" presName="horz1" presStyleCnt="0"/>
      <dgm:spPr/>
    </dgm:pt>
    <dgm:pt modelId="{1C053414-DB93-4EAC-A0E2-CAFB2F303491}" type="pres">
      <dgm:prSet presAssocID="{D7927CBC-79B2-47C0-B7EC-638E9ECD9046}" presName="tx1" presStyleLbl="revTx" presStyleIdx="4" presStyleCnt="5"/>
      <dgm:spPr/>
      <dgm:t>
        <a:bodyPr/>
        <a:lstStyle/>
        <a:p>
          <a:endParaRPr lang="en-US"/>
        </a:p>
      </dgm:t>
    </dgm:pt>
    <dgm:pt modelId="{5C626DC8-3E68-45F4-9E26-B46EAFB6AD31}" type="pres">
      <dgm:prSet presAssocID="{D7927CBC-79B2-47C0-B7EC-638E9ECD9046}" presName="vert1" presStyleCnt="0"/>
      <dgm:spPr/>
    </dgm:pt>
  </dgm:ptLst>
  <dgm:cxnLst>
    <dgm:cxn modelId="{AB9B1704-4943-4958-AC9A-57CF22D589BE}" type="presOf" srcId="{3E860917-A291-4694-826A-485362A1AAC2}" destId="{131DD0E7-31AA-46C8-88D5-D0C0198DE253}" srcOrd="0" destOrd="0" presId="urn:microsoft.com/office/officeart/2008/layout/LinedList"/>
    <dgm:cxn modelId="{77D9719C-F795-46FB-870A-56DFBA470E59}" type="presOf" srcId="{74F35226-B5EC-424A-938F-DE8DF4D70D4A}" destId="{AEBA7812-2F8F-4192-8472-F7D1165ADB90}"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43EF62C0-95A6-4E08-8B68-E9C962BD3482}" srcId="{3E860917-A291-4694-826A-485362A1AAC2}" destId="{65812F72-3D75-49BE-B8D2-C460C76CAA84}" srcOrd="3"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9F2A0B7F-10D5-468E-8E49-214636ED0E64}" srcId="{3E860917-A291-4694-826A-485362A1AAC2}" destId="{D7927CBC-79B2-47C0-B7EC-638E9ECD9046}" srcOrd="4" destOrd="0" parTransId="{67A70935-D23F-4677-B629-C42273AB0B1D}" sibTransId="{FE72D5E0-5752-4C37-BBF4-AE74D47EB987}"/>
    <dgm:cxn modelId="{0C884B8F-D5AC-44BC-B29A-852641CB0057}" srcId="{3E860917-A291-4694-826A-485362A1AAC2}" destId="{74F35226-B5EC-424A-938F-DE8DF4D70D4A}" srcOrd="2" destOrd="0" parTransId="{9E066A2E-5E5C-4458-89D7-1E0AEBE1A5CE}" sibTransId="{647A3A69-8346-46EE-9190-18B12430EF84}"/>
    <dgm:cxn modelId="{9EBCB89B-9DEA-46D2-A8A2-F744500F2E7D}" type="presOf" srcId="{BA63AE7F-247D-419B-9C1A-2501117D4CFF}" destId="{5B6013ED-E01A-4105-BDAE-A6F7D9230EEE}"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4F2CACEE-5B34-48B4-BCC6-CA8E1F315A93}" type="presOf" srcId="{D7927CBC-79B2-47C0-B7EC-638E9ECD9046}" destId="{1C053414-DB93-4EAC-A0E2-CAFB2F303491}" srcOrd="0" destOrd="0" presId="urn:microsoft.com/office/officeart/2008/layout/LinedList"/>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FA735966-9CA4-4DE8-A11E-7DC3E41BA7F9}" type="presParOf" srcId="{131DD0E7-31AA-46C8-88D5-D0C0198DE253}" destId="{F76C8874-99AF-42A0-8D6C-B8C319272036}" srcOrd="4" destOrd="0" presId="urn:microsoft.com/office/officeart/2008/layout/LinedList"/>
    <dgm:cxn modelId="{8672718B-5583-4D89-B04D-69CF7B978F0A}" type="presParOf" srcId="{131DD0E7-31AA-46C8-88D5-D0C0198DE253}" destId="{D6FE38E5-41AE-47BA-B7BF-0BE74622F648}" srcOrd="5" destOrd="0" presId="urn:microsoft.com/office/officeart/2008/layout/LinedList"/>
    <dgm:cxn modelId="{CDDEFD25-8AF3-403D-9303-BAF260FBC80A}" type="presParOf" srcId="{D6FE38E5-41AE-47BA-B7BF-0BE74622F648}" destId="{AEBA7812-2F8F-4192-8472-F7D1165ADB90}" srcOrd="0" destOrd="0" presId="urn:microsoft.com/office/officeart/2008/layout/LinedList"/>
    <dgm:cxn modelId="{9BE4D75D-8A42-418B-A1D5-A82C032FA413}" type="presParOf" srcId="{D6FE38E5-41AE-47BA-B7BF-0BE74622F648}" destId="{2048F332-08D4-4510-89B7-9DB5252A696D}" srcOrd="1" destOrd="0" presId="urn:microsoft.com/office/officeart/2008/layout/LinedList"/>
    <dgm:cxn modelId="{6B09DBF0-3818-4C3D-823D-EC934B5BB37B}" type="presParOf" srcId="{131DD0E7-31AA-46C8-88D5-D0C0198DE253}" destId="{ED8FA418-3937-4769-A085-1A505C2EBAA1}" srcOrd="6" destOrd="0" presId="urn:microsoft.com/office/officeart/2008/layout/LinedList"/>
    <dgm:cxn modelId="{224B34DC-C84E-4C69-AE7E-C3F30A35091B}" type="presParOf" srcId="{131DD0E7-31AA-46C8-88D5-D0C0198DE253}" destId="{B5726348-C534-4850-906A-C3CCE14D0755}" srcOrd="7"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 modelId="{29DDFDF8-8243-434A-A24E-8D93FA808538}" type="presParOf" srcId="{131DD0E7-31AA-46C8-88D5-D0C0198DE253}" destId="{A5021AD6-92B5-4DA7-AAEE-68906D1D7DA6}" srcOrd="8" destOrd="0" presId="urn:microsoft.com/office/officeart/2008/layout/LinedList"/>
    <dgm:cxn modelId="{C1557DE5-A710-4BA6-96F0-97CF1AD55BBB}" type="presParOf" srcId="{131DD0E7-31AA-46C8-88D5-D0C0198DE253}" destId="{9E86760F-43BD-4BB4-9067-BA2874904311}" srcOrd="9" destOrd="0" presId="urn:microsoft.com/office/officeart/2008/layout/LinedList"/>
    <dgm:cxn modelId="{E343205E-E8DE-43F1-9D21-C59F9923D4CA}" type="presParOf" srcId="{9E86760F-43BD-4BB4-9067-BA2874904311}" destId="{1C053414-DB93-4EAC-A0E2-CAFB2F303491}" srcOrd="0" destOrd="0" presId="urn:microsoft.com/office/officeart/2008/layout/LinedList"/>
    <dgm:cxn modelId="{932E9139-644D-4C29-8582-EF17A393BFA3}" type="presParOf" srcId="{9E86760F-43BD-4BB4-9067-BA2874904311}" destId="{5C626DC8-3E68-45F4-9E26-B46EAFB6AD3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2"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r>
            <a:rPr lang="en-US" dirty="0" smtClean="0"/>
            <a:t>Smart Building Management</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Energy Optimization</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3C86E1A-64F2-4E54-B261-CDCB9011CB01}">
      <dgm:prSet phldrT="[Text]"/>
      <dgm:spPr/>
      <dgm:t>
        <a:bodyPr/>
        <a:lstStyle/>
        <a:p>
          <a:r>
            <a:rPr lang="en-US" dirty="0" smtClean="0"/>
            <a:t>Connected Logistics</a:t>
          </a:r>
        </a:p>
      </dgm:t>
    </dgm:pt>
    <dgm:pt modelId="{C5018308-13A5-4FE1-9ED8-2C0267886C4E}" type="parTrans" cxnId="{05AB53D7-96F2-433E-BEA9-4C539631A004}">
      <dgm:prSet/>
      <dgm:spPr/>
      <dgm:t>
        <a:bodyPr/>
        <a:lstStyle/>
        <a:p>
          <a:endParaRPr lang="en-US"/>
        </a:p>
      </dgm:t>
    </dgm:pt>
    <dgm:pt modelId="{94710C39-EC89-47D4-B8A1-9E99D6F88AD8}" type="sibTrans" cxnId="{05AB53D7-96F2-433E-BEA9-4C539631A004}">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5"/>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5"/>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5"/>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5"/>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5"/>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5"/>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5"/>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5"/>
      <dgm:spPr/>
      <dgm:t>
        <a:bodyPr/>
        <a:lstStyle/>
        <a:p>
          <a:endParaRPr lang="en-US"/>
        </a:p>
      </dgm:t>
    </dgm:pt>
    <dgm:pt modelId="{08AE439B-D31F-4CA8-BD31-FA8C82AE109B}" type="pres">
      <dgm:prSet presAssocID="{1D0147CA-C5AF-4FA3-BD81-CCCCA2B0DF72}" presName="vert1" presStyleCnt="0"/>
      <dgm:spPr/>
    </dgm:pt>
    <dgm:pt modelId="{B5F26B1C-E240-4C59-B291-1F7695249860}" type="pres">
      <dgm:prSet presAssocID="{33C86E1A-64F2-4E54-B261-CDCB9011CB01}" presName="thickLine" presStyleLbl="alignNode1" presStyleIdx="4" presStyleCnt="5"/>
      <dgm:spPr/>
    </dgm:pt>
    <dgm:pt modelId="{479FE6F9-56C9-45BB-AD20-D6053ADEA25F}" type="pres">
      <dgm:prSet presAssocID="{33C86E1A-64F2-4E54-B261-CDCB9011CB01}" presName="horz1" presStyleCnt="0"/>
      <dgm:spPr/>
    </dgm:pt>
    <dgm:pt modelId="{ED9294A4-FEEA-4DFC-AEC9-B45377CF75A4}" type="pres">
      <dgm:prSet presAssocID="{33C86E1A-64F2-4E54-B261-CDCB9011CB01}" presName="tx1" presStyleLbl="revTx" presStyleIdx="4" presStyleCnt="5"/>
      <dgm:spPr/>
      <dgm:t>
        <a:bodyPr/>
        <a:lstStyle/>
        <a:p>
          <a:endParaRPr lang="en-US"/>
        </a:p>
      </dgm:t>
    </dgm:pt>
    <dgm:pt modelId="{DB8E4729-1757-4829-B4D0-9305868B47A9}" type="pres">
      <dgm:prSet presAssocID="{33C86E1A-64F2-4E54-B261-CDCB9011CB01}"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05AB53D7-96F2-433E-BEA9-4C539631A004}" srcId="{BF17E67F-7E89-4950-ADCE-4B47756F2EA5}" destId="{33C86E1A-64F2-4E54-B261-CDCB9011CB01}" srcOrd="4" destOrd="0" parTransId="{C5018308-13A5-4FE1-9ED8-2C0267886C4E}" sibTransId="{94710C39-EC89-47D4-B8A1-9E99D6F88AD8}"/>
    <dgm:cxn modelId="{BCBC1248-DF2F-463A-92F2-718529A10F14}" type="presOf" srcId="{33C86E1A-64F2-4E54-B261-CDCB9011CB01}" destId="{ED9294A4-FEEA-4DFC-AEC9-B45377CF75A4}" srcOrd="0" destOrd="0" presId="urn:microsoft.com/office/officeart/2008/layout/LinedList"/>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 modelId="{EE20EF42-8095-499D-9362-94B9F2C8D041}" type="presParOf" srcId="{3BD8EAE0-FAD0-441B-9609-DCEF1E01EE2A}" destId="{B5F26B1C-E240-4C59-B291-1F7695249860}" srcOrd="8" destOrd="0" presId="urn:microsoft.com/office/officeart/2008/layout/LinedList"/>
    <dgm:cxn modelId="{FCC37727-2B67-4EE1-BC86-296D2084212B}" type="presParOf" srcId="{3BD8EAE0-FAD0-441B-9609-DCEF1E01EE2A}" destId="{479FE6F9-56C9-45BB-AD20-D6053ADEA25F}" srcOrd="9" destOrd="0" presId="urn:microsoft.com/office/officeart/2008/layout/LinedList"/>
    <dgm:cxn modelId="{D401A6DE-B400-49E1-AE50-F8F7C20C0E88}" type="presParOf" srcId="{479FE6F9-56C9-45BB-AD20-D6053ADEA25F}" destId="{ED9294A4-FEEA-4DFC-AEC9-B45377CF75A4}" srcOrd="0" destOrd="0" presId="urn:microsoft.com/office/officeart/2008/layout/LinedList"/>
    <dgm:cxn modelId="{75CDE13C-FE24-4624-8814-3C74CE8E7BD8}" type="presParOf" srcId="{479FE6F9-56C9-45BB-AD20-D6053ADEA25F}" destId="{DB8E4729-1757-4829-B4D0-9305868B47A9}"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BE4AC7-6351-4C7A-BE8E-EAC0CDBAEA26}">
      <dgm:prSet phldrT="[Text]"/>
      <dgm:spPr/>
      <dgm:t>
        <a:bodyPr/>
        <a:lstStyle/>
        <a:p>
          <a:r>
            <a:rPr lang="en-US" dirty="0"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E052BAA2-7AA4-4D1F-9299-730BADA344E2}">
      <dgm:prSet phldrT="[Text]"/>
      <dgm:spPr/>
      <dgm:t>
        <a:bodyPr/>
        <a:lstStyle/>
        <a:p>
          <a:r>
            <a:rPr lang="en-US" dirty="0" smtClean="0"/>
            <a:t>Integrated E2E Planning and Execution</a:t>
          </a:r>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14F5B57A-EF5E-4784-BF54-D7A1BA07CAEF}">
      <dgm:prSet phldrT="[Text]"/>
      <dgm:spPr/>
      <dgm:t>
        <a:bodyPr/>
        <a:lstStyle/>
        <a:p>
          <a:r>
            <a:rPr lang="en-US" smtClean="0">
              <a:solidFill>
                <a:prstClr val="white"/>
              </a:solidFill>
            </a:rPr>
            <a:t>Intrinsic E2E Security</a:t>
          </a:r>
          <a:endParaRPr lang="en-US" dirty="0"/>
        </a:p>
      </dgm:t>
    </dgm:pt>
    <dgm:pt modelId="{F253959F-0147-47DC-89AD-9E9F9AAED6C3}" type="parTrans" cxnId="{B6CFA264-4451-4C50-A9C5-D73AD49BAAA5}">
      <dgm:prSet/>
      <dgm:spPr/>
    </dgm:pt>
    <dgm:pt modelId="{3AB7B028-6F25-4F50-AFF4-AD5E6DD58BDD}" type="sibTrans" cxnId="{B6CFA264-4451-4C50-A9C5-D73AD49BAAA5}">
      <dgm:prSet/>
      <dgm:spPr/>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5"/>
      <dgm:spPr/>
      <dgm:t>
        <a:bodyPr/>
        <a:lstStyle/>
        <a:p>
          <a:endParaRPr lang="en-US"/>
        </a:p>
      </dgm:t>
    </dgm:pt>
    <dgm:pt modelId="{ACD838A5-2111-4E9F-B55F-D6246CC137E8}" type="pres">
      <dgm:prSet presAssocID="{E052BAA2-7AA4-4D1F-9299-730BADA344E2}" presName="horz1" presStyleCnt="0"/>
      <dgm:spPr/>
      <dgm:t>
        <a:bodyPr/>
        <a:lstStyle/>
        <a:p>
          <a:endParaRPr lang="en-US"/>
        </a:p>
      </dgm:t>
    </dgm:pt>
    <dgm:pt modelId="{DFE315E2-AB03-4E61-850F-B95C88E9089D}" type="pres">
      <dgm:prSet presAssocID="{E052BAA2-7AA4-4D1F-9299-730BADA344E2}" presName="tx1" presStyleLbl="revTx" presStyleIdx="0" presStyleCnt="5"/>
      <dgm:spPr/>
      <dgm:t>
        <a:bodyPr/>
        <a:lstStyle/>
        <a:p>
          <a:endParaRPr lang="en-US"/>
        </a:p>
      </dgm:t>
    </dgm:pt>
    <dgm:pt modelId="{77C1E0B3-15F7-4683-A725-EB7D4B1EB257}" type="pres">
      <dgm:prSet presAssocID="{E052BAA2-7AA4-4D1F-9299-730BADA344E2}" presName="vert1" presStyleCnt="0"/>
      <dgm:spPr/>
      <dgm:t>
        <a:bodyPr/>
        <a:lstStyle/>
        <a:p>
          <a:endParaRPr lang="en-US"/>
        </a:p>
      </dgm:t>
    </dgm:pt>
    <dgm:pt modelId="{BDEC8EF9-DEC9-464E-9073-C49D5A01D36B}" type="pres">
      <dgm:prSet presAssocID="{9623476C-75E9-42AD-95D6-96596EA23154}" presName="thickLine" presStyleLbl="alignNode1" presStyleIdx="1" presStyleCnt="5"/>
      <dgm:spPr/>
      <dgm:t>
        <a:bodyPr/>
        <a:lstStyle/>
        <a:p>
          <a:endParaRPr lang="en-US"/>
        </a:p>
      </dgm:t>
    </dgm:pt>
    <dgm:pt modelId="{B2BFAA1E-7B8B-4D56-9B48-B64B395B33A0}" type="pres">
      <dgm:prSet presAssocID="{9623476C-75E9-42AD-95D6-96596EA23154}" presName="horz1" presStyleCnt="0"/>
      <dgm:spPr/>
      <dgm:t>
        <a:bodyPr/>
        <a:lstStyle/>
        <a:p>
          <a:endParaRPr lang="en-US"/>
        </a:p>
      </dgm:t>
    </dgm:pt>
    <dgm:pt modelId="{F45D90A5-8677-4A9C-BB36-CD79C09456D1}" type="pres">
      <dgm:prSet presAssocID="{9623476C-75E9-42AD-95D6-96596EA23154}" presName="tx1" presStyleLbl="revTx" presStyleIdx="1" presStyleCnt="5"/>
      <dgm:spPr/>
      <dgm:t>
        <a:bodyPr/>
        <a:lstStyle/>
        <a:p>
          <a:endParaRPr lang="en-US"/>
        </a:p>
      </dgm:t>
    </dgm:pt>
    <dgm:pt modelId="{7559D882-BC09-40F1-BD8E-E0B686B2EDB2}" type="pres">
      <dgm:prSet presAssocID="{9623476C-75E9-42AD-95D6-96596EA23154}" presName="vert1" presStyleCnt="0"/>
      <dgm:spPr/>
      <dgm:t>
        <a:bodyPr/>
        <a:lstStyle/>
        <a:p>
          <a:endParaRPr lang="en-US"/>
        </a:p>
      </dgm:t>
    </dgm:pt>
    <dgm:pt modelId="{2342A247-0487-4812-93AA-C35EDDF8885B}" type="pres">
      <dgm:prSet presAssocID="{9F44A5C7-85F4-4E20-812F-3925472CF3C3}" presName="thickLine" presStyleLbl="alignNode1" presStyleIdx="2" presStyleCnt="5"/>
      <dgm:spPr/>
      <dgm:t>
        <a:bodyPr/>
        <a:lstStyle/>
        <a:p>
          <a:endParaRPr lang="en-US"/>
        </a:p>
      </dgm:t>
    </dgm:pt>
    <dgm:pt modelId="{A37EBB41-DC4A-4278-8F5F-94D942BA5B63}" type="pres">
      <dgm:prSet presAssocID="{9F44A5C7-85F4-4E20-812F-3925472CF3C3}" presName="horz1" presStyleCnt="0"/>
      <dgm:spPr/>
      <dgm:t>
        <a:bodyPr/>
        <a:lstStyle/>
        <a:p>
          <a:endParaRPr lang="en-US"/>
        </a:p>
      </dgm:t>
    </dgm:pt>
    <dgm:pt modelId="{5E486949-F841-4F03-A160-1672FCCB9602}" type="pres">
      <dgm:prSet presAssocID="{9F44A5C7-85F4-4E20-812F-3925472CF3C3}" presName="tx1" presStyleLbl="revTx" presStyleIdx="2" presStyleCnt="5"/>
      <dgm:spPr/>
      <dgm:t>
        <a:bodyPr/>
        <a:lstStyle/>
        <a:p>
          <a:endParaRPr lang="en-US"/>
        </a:p>
      </dgm:t>
    </dgm:pt>
    <dgm:pt modelId="{61BEC221-050F-4BA6-9619-1E6771039B7B}" type="pres">
      <dgm:prSet presAssocID="{9F44A5C7-85F4-4E20-812F-3925472CF3C3}" presName="vert1" presStyleCnt="0"/>
      <dgm:spPr/>
      <dgm:t>
        <a:bodyPr/>
        <a:lstStyle/>
        <a:p>
          <a:endParaRPr lang="en-US"/>
        </a:p>
      </dgm:t>
    </dgm:pt>
    <dgm:pt modelId="{A62C33C3-4529-49CB-A786-93A41E135E7B}" type="pres">
      <dgm:prSet presAssocID="{38BE4AC7-6351-4C7A-BE8E-EAC0CDBAEA26}" presName="thickLine" presStyleLbl="alignNode1" presStyleIdx="3" presStyleCnt="5"/>
      <dgm:spPr/>
      <dgm:t>
        <a:bodyPr/>
        <a:lstStyle/>
        <a:p>
          <a:endParaRPr lang="en-US"/>
        </a:p>
      </dgm:t>
    </dgm:pt>
    <dgm:pt modelId="{B37E5ED8-838E-44D4-BDF3-DE2C1C929795}" type="pres">
      <dgm:prSet presAssocID="{38BE4AC7-6351-4C7A-BE8E-EAC0CDBAEA26}" presName="horz1" presStyleCnt="0"/>
      <dgm:spPr/>
      <dgm:t>
        <a:bodyPr/>
        <a:lstStyle/>
        <a:p>
          <a:endParaRPr lang="en-US"/>
        </a:p>
      </dgm:t>
    </dgm:pt>
    <dgm:pt modelId="{91BE8F78-34CD-49D5-B8EB-0CBD94F0BB29}" type="pres">
      <dgm:prSet presAssocID="{38BE4AC7-6351-4C7A-BE8E-EAC0CDBAEA26}" presName="tx1" presStyleLbl="revTx" presStyleIdx="3" presStyleCnt="5"/>
      <dgm:spPr/>
      <dgm:t>
        <a:bodyPr/>
        <a:lstStyle/>
        <a:p>
          <a:endParaRPr lang="en-US"/>
        </a:p>
      </dgm:t>
    </dgm:pt>
    <dgm:pt modelId="{B841878A-7936-4C6A-9129-960D2FC7E0EB}" type="pres">
      <dgm:prSet presAssocID="{38BE4AC7-6351-4C7A-BE8E-EAC0CDBAEA26}" presName="vert1" presStyleCnt="0"/>
      <dgm:spPr/>
      <dgm:t>
        <a:bodyPr/>
        <a:lstStyle/>
        <a:p>
          <a:endParaRPr lang="en-US"/>
        </a:p>
      </dgm:t>
    </dgm:pt>
    <dgm:pt modelId="{65BE179C-15CA-4A2B-AE0B-1F03BF70A4DD}" type="pres">
      <dgm:prSet presAssocID="{14F5B57A-EF5E-4784-BF54-D7A1BA07CAEF}" presName="thickLine" presStyleLbl="alignNode1" presStyleIdx="4" presStyleCnt="5"/>
      <dgm:spPr/>
    </dgm:pt>
    <dgm:pt modelId="{E4BD7BDF-1CC0-455B-87C2-A7253C05CD09}" type="pres">
      <dgm:prSet presAssocID="{14F5B57A-EF5E-4784-BF54-D7A1BA07CAEF}" presName="horz1" presStyleCnt="0"/>
      <dgm:spPr/>
    </dgm:pt>
    <dgm:pt modelId="{B297B1C6-4DF8-43C6-A351-C9ABA98A1842}" type="pres">
      <dgm:prSet presAssocID="{14F5B57A-EF5E-4784-BF54-D7A1BA07CAEF}" presName="tx1" presStyleLbl="revTx" presStyleIdx="4" presStyleCnt="5"/>
      <dgm:spPr/>
      <dgm:t>
        <a:bodyPr/>
        <a:lstStyle/>
        <a:p>
          <a:endParaRPr lang="en-US"/>
        </a:p>
      </dgm:t>
    </dgm:pt>
    <dgm:pt modelId="{E4EDBC97-16F7-4D03-A6A7-182B33031796}" type="pres">
      <dgm:prSet presAssocID="{14F5B57A-EF5E-4784-BF54-D7A1BA07CAEF}" presName="vert1" presStyleCnt="0"/>
      <dgm:spPr/>
    </dgm:pt>
  </dgm:ptLst>
  <dgm:cxnLst>
    <dgm:cxn modelId="{A44448C4-FE02-4C88-BAF8-0C919BFD835B}" srcId="{08433C68-FDB6-4128-AC60-0B2F27028325}" destId="{9623476C-75E9-42AD-95D6-96596EA23154}" srcOrd="1" destOrd="0" parTransId="{FBC18F32-F84B-455C-9EF1-2BEB34E7ECD0}" sibTransId="{FE28018A-9A45-462A-8449-76E2D98F2BDD}"/>
    <dgm:cxn modelId="{FAB4E848-9000-46A7-8104-0A9DE24A8840}" type="presOf" srcId="{14F5B57A-EF5E-4784-BF54-D7A1BA07CAEF}" destId="{B297B1C6-4DF8-43C6-A351-C9ABA98A1842}" srcOrd="0" destOrd="0" presId="urn:microsoft.com/office/officeart/2008/layout/LinedList"/>
    <dgm:cxn modelId="{B6CFA264-4451-4C50-A9C5-D73AD49BAAA5}" srcId="{08433C68-FDB6-4128-AC60-0B2F27028325}" destId="{14F5B57A-EF5E-4784-BF54-D7A1BA07CAEF}" srcOrd="4" destOrd="0" parTransId="{F253959F-0147-47DC-89AD-9E9F9AAED6C3}" sibTransId="{3AB7B028-6F25-4F50-AFF4-AD5E6DD58BDD}"/>
    <dgm:cxn modelId="{D019DAA2-F034-4A32-A27E-68A1A2E4B889}" type="presOf" srcId="{9F44A5C7-85F4-4E20-812F-3925472CF3C3}" destId="{5E486949-F841-4F03-A160-1672FCCB9602}" srcOrd="0" destOrd="0" presId="urn:microsoft.com/office/officeart/2008/layout/LinedList"/>
    <dgm:cxn modelId="{172F7BA9-D19C-48CB-8C03-8EC6AAAB4FF6}" type="presOf" srcId="{38BE4AC7-6351-4C7A-BE8E-EAC0CDBAEA26}" destId="{91BE8F78-34CD-49D5-B8EB-0CBD94F0BB29}"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0B76C69D-FF17-4582-8B56-1255F617821F}" type="presOf" srcId="{9623476C-75E9-42AD-95D6-96596EA23154}" destId="{F45D90A5-8677-4A9C-BB36-CD79C09456D1}"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08433C68-FDB6-4128-AC60-0B2F27028325}" destId="{9F44A5C7-85F4-4E20-812F-3925472CF3C3}" srcOrd="2" destOrd="0" parTransId="{4A77B7E6-2025-4699-B8FB-0173996B0D4A}" sibTransId="{193C3FBB-12D5-46C1-AA36-921872CF32EE}"/>
    <dgm:cxn modelId="{60D5B257-192C-4807-BC16-314D53EBCE07}" srcId="{08433C68-FDB6-4128-AC60-0B2F27028325}" destId="{38BE4AC7-6351-4C7A-BE8E-EAC0CDBAEA26}" srcOrd="3" destOrd="0" parTransId="{C10189D2-3324-40B6-8967-631AE79BF0F3}" sibTransId="{78542428-5107-4382-BFB1-B323334294F1}"/>
    <dgm:cxn modelId="{510107B6-7985-4095-BAFC-20BB89B5180C}" type="presOf" srcId="{08433C68-FDB6-4128-AC60-0B2F27028325}" destId="{937C84C5-9F62-4757-A578-A343F8000D62}" srcOrd="0" destOrd="0" presId="urn:microsoft.com/office/officeart/2008/layout/LinedList"/>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94B7EC67-80EB-4A76-99CB-32DFA6F2B654}" type="presParOf" srcId="{937C84C5-9F62-4757-A578-A343F8000D62}" destId="{BDEC8EF9-DEC9-464E-9073-C49D5A01D36B}" srcOrd="2" destOrd="0" presId="urn:microsoft.com/office/officeart/2008/layout/LinedList"/>
    <dgm:cxn modelId="{36B140AE-BD43-4DF8-A700-8A118B339FA3}" type="presParOf" srcId="{937C84C5-9F62-4757-A578-A343F8000D62}" destId="{B2BFAA1E-7B8B-4D56-9B48-B64B395B33A0}" srcOrd="3" destOrd="0" presId="urn:microsoft.com/office/officeart/2008/layout/LinedList"/>
    <dgm:cxn modelId="{7A1D5729-6295-46DF-AEAB-2CA24B6A8120}" type="presParOf" srcId="{B2BFAA1E-7B8B-4D56-9B48-B64B395B33A0}" destId="{F45D90A5-8677-4A9C-BB36-CD79C09456D1}" srcOrd="0" destOrd="0" presId="urn:microsoft.com/office/officeart/2008/layout/LinedList"/>
    <dgm:cxn modelId="{9926461D-CAE4-4EB4-B2F4-6CF5FF6347EF}" type="presParOf" srcId="{B2BFAA1E-7B8B-4D56-9B48-B64B395B33A0}" destId="{7559D882-BC09-40F1-BD8E-E0B686B2EDB2}" srcOrd="1" destOrd="0" presId="urn:microsoft.com/office/officeart/2008/layout/LinedList"/>
    <dgm:cxn modelId="{49843F37-241F-419C-80BF-AE3065331854}" type="presParOf" srcId="{937C84C5-9F62-4757-A578-A343F8000D62}" destId="{2342A247-0487-4812-93AA-C35EDDF8885B}" srcOrd="4" destOrd="0" presId="urn:microsoft.com/office/officeart/2008/layout/LinedList"/>
    <dgm:cxn modelId="{9D5D3176-71F2-4713-A761-3EA75D5E68AA}" type="presParOf" srcId="{937C84C5-9F62-4757-A578-A343F8000D62}" destId="{A37EBB41-DC4A-4278-8F5F-94D942BA5B63}" srcOrd="5" destOrd="0" presId="urn:microsoft.com/office/officeart/2008/layout/LinedList"/>
    <dgm:cxn modelId="{E23978C3-E943-405A-A2D9-8AF67DBF75E4}" type="presParOf" srcId="{A37EBB41-DC4A-4278-8F5F-94D942BA5B63}" destId="{5E486949-F841-4F03-A160-1672FCCB9602}" srcOrd="0" destOrd="0" presId="urn:microsoft.com/office/officeart/2008/layout/LinedList"/>
    <dgm:cxn modelId="{A969350E-2D6C-4ED9-95F2-464C60F6F4F4}" type="presParOf" srcId="{A37EBB41-DC4A-4278-8F5F-94D942BA5B63}" destId="{61BEC221-050F-4BA6-9619-1E6771039B7B}" srcOrd="1" destOrd="0" presId="urn:microsoft.com/office/officeart/2008/layout/LinedList"/>
    <dgm:cxn modelId="{F5FB6B4B-BD4B-45B8-A59A-3D509A631198}" type="presParOf" srcId="{937C84C5-9F62-4757-A578-A343F8000D62}" destId="{A62C33C3-4529-49CB-A786-93A41E135E7B}" srcOrd="6" destOrd="0" presId="urn:microsoft.com/office/officeart/2008/layout/LinedList"/>
    <dgm:cxn modelId="{5DA2F579-6132-45B3-99B5-0A0F1CDA7F83}" type="presParOf" srcId="{937C84C5-9F62-4757-A578-A343F8000D62}" destId="{B37E5ED8-838E-44D4-BDF3-DE2C1C929795}" srcOrd="7" destOrd="0" presId="urn:microsoft.com/office/officeart/2008/layout/LinedList"/>
    <dgm:cxn modelId="{B2383B8C-F086-447E-94FA-ED877F6AA34C}" type="presParOf" srcId="{B37E5ED8-838E-44D4-BDF3-DE2C1C929795}" destId="{91BE8F78-34CD-49D5-B8EB-0CBD94F0BB29}" srcOrd="0" destOrd="0" presId="urn:microsoft.com/office/officeart/2008/layout/LinedList"/>
    <dgm:cxn modelId="{67A4771F-5B9B-494A-825F-1D9906C7CB50}" type="presParOf" srcId="{B37E5ED8-838E-44D4-BDF3-DE2C1C929795}" destId="{B841878A-7936-4C6A-9129-960D2FC7E0EB}" srcOrd="1" destOrd="0" presId="urn:microsoft.com/office/officeart/2008/layout/LinedList"/>
    <dgm:cxn modelId="{F0E72D72-9DC5-4C88-AA5F-80D2C4374BFD}" type="presParOf" srcId="{937C84C5-9F62-4757-A578-A343F8000D62}" destId="{65BE179C-15CA-4A2B-AE0B-1F03BF70A4DD}" srcOrd="8" destOrd="0" presId="urn:microsoft.com/office/officeart/2008/layout/LinedList"/>
    <dgm:cxn modelId="{350CE3AB-AED7-427C-996E-B509F92A2D64}" type="presParOf" srcId="{937C84C5-9F62-4757-A578-A343F8000D62}" destId="{E4BD7BDF-1CC0-455B-87C2-A7253C05CD09}" srcOrd="9" destOrd="0" presId="urn:microsoft.com/office/officeart/2008/layout/LinedList"/>
    <dgm:cxn modelId="{ADAD6A49-62F3-4328-A69A-6FA23DDFED61}" type="presParOf" srcId="{E4BD7BDF-1CC0-455B-87C2-A7253C05CD09}" destId="{B297B1C6-4DF8-43C6-A351-C9ABA98A1842}" srcOrd="0" destOrd="0" presId="urn:microsoft.com/office/officeart/2008/layout/LinedList"/>
    <dgm:cxn modelId="{42BBE6AF-E797-447E-BC79-CDD00142DA92}" type="presParOf" srcId="{E4BD7BDF-1CC0-455B-87C2-A7253C05CD09}" destId="{E4EDBC97-16F7-4D03-A6A7-182B33031796}"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613A7F-5298-4286-8737-7478BFF911A1}">
      <dgm:prSet phldrT="[Text]" custT="1"/>
      <dgm:spPr/>
      <dgm:t>
        <a:bodyPr/>
        <a:lstStyle/>
        <a:p>
          <a:r>
            <a:rPr lang="en-US" sz="1500" dirty="0" smtClean="0"/>
            <a:t>Predictive Maintenance</a:t>
          </a:r>
          <a:endParaRPr lang="en-US" sz="1500"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5C1E88B6-3580-4736-AD0B-DC21B5164939}">
      <dgm:prSet phldrT="[Text]" custT="1"/>
      <dgm:spPr/>
      <dgm:t>
        <a:bodyPr/>
        <a:lstStyle/>
        <a:p>
          <a:r>
            <a:rPr lang="en-US" sz="1500" dirty="0" smtClean="0"/>
            <a:t>Simulation of Digital Twin</a:t>
          </a:r>
          <a:endParaRPr lang="en-US" sz="1500"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custT="1"/>
      <dgm:spPr/>
      <dgm:t>
        <a:bodyPr/>
        <a:lstStyle/>
        <a:p>
          <a:r>
            <a:rPr lang="en-US" sz="1500" dirty="0" smtClean="0"/>
            <a:t>Augmented Reality </a:t>
          </a:r>
          <a:endParaRPr lang="en-US" sz="1500"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5CB0D4AD-49FA-4C42-8EA6-072283ECE5B7}">
      <dgm:prSet custT="1"/>
      <dgm:spPr/>
      <dgm:t>
        <a:bodyPr/>
        <a:lstStyle/>
        <a:p>
          <a:r>
            <a:rPr lang="en-US" sz="1500" dirty="0" smtClean="0"/>
            <a:t>Wearables </a:t>
          </a:r>
          <a:endParaRPr lang="en-US" sz="1500" dirty="0"/>
        </a:p>
      </dgm:t>
    </dgm:pt>
    <dgm:pt modelId="{C463BEAB-8F21-4FB7-884E-AC2AC8B54AB5}" type="parTrans" cxnId="{94F2F2F3-BD8C-40FD-A727-6B91565D5FB4}">
      <dgm:prSet/>
      <dgm:spPr/>
      <dgm:t>
        <a:bodyPr/>
        <a:lstStyle/>
        <a:p>
          <a:endParaRPr lang="en-US"/>
        </a:p>
      </dgm:t>
    </dgm:pt>
    <dgm:pt modelId="{7E901850-8F48-43F3-AA4F-539B9E6991A7}" type="sibTrans" cxnId="{94F2F2F3-BD8C-40FD-A727-6B91565D5FB4}">
      <dgm:prSet/>
      <dgm:spPr/>
      <dgm:t>
        <a:bodyPr/>
        <a:lstStyle/>
        <a:p>
          <a:endParaRPr lang="en-US"/>
        </a:p>
      </dgm:t>
    </dgm:pt>
    <dgm:pt modelId="{60D6CF0D-A127-40CB-A4C0-2BE47F5ED614}">
      <dgm:prSet custT="1"/>
      <dgm:spPr/>
      <dgm:t>
        <a:bodyPr/>
        <a:lstStyle/>
        <a:p>
          <a:r>
            <a:rPr lang="en-US" sz="1500" dirty="0" smtClean="0"/>
            <a:t>FUSA</a:t>
          </a:r>
          <a:endParaRPr lang="en-US" sz="1500" dirty="0"/>
        </a:p>
      </dgm:t>
    </dgm:pt>
    <dgm:pt modelId="{461F08E2-6C41-4BF3-AA74-47A25B2A4C1C}" type="parTrans" cxnId="{E65ED59C-81E3-4834-811B-3CE6BE9FCE1E}">
      <dgm:prSet/>
      <dgm:spPr/>
      <dgm:t>
        <a:bodyPr/>
        <a:lstStyle/>
        <a:p>
          <a:endParaRPr lang="en-US"/>
        </a:p>
      </dgm:t>
    </dgm:pt>
    <dgm:pt modelId="{3740F6C8-764E-4D95-AA3A-202E3D6FE164}" type="sibTrans" cxnId="{E65ED59C-81E3-4834-811B-3CE6BE9FCE1E}">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5"/>
      <dgm:spPr/>
      <dgm:t>
        <a:bodyPr/>
        <a:lstStyle/>
        <a:p>
          <a:endParaRPr lang="en-US"/>
        </a:p>
      </dgm:t>
    </dgm:pt>
    <dgm:pt modelId="{11FA9864-BD00-4958-95DA-70D71A49F952}" type="pres">
      <dgm:prSet presAssocID="{1B613A7F-5298-4286-8737-7478BFF911A1}" presName="horz1" presStyleCnt="0"/>
      <dgm:spPr/>
      <dgm:t>
        <a:bodyPr/>
        <a:lstStyle/>
        <a:p>
          <a:endParaRPr lang="en-US"/>
        </a:p>
      </dgm:t>
    </dgm:pt>
    <dgm:pt modelId="{F578BECF-2F44-4D9B-BF67-864C52CB8141}" type="pres">
      <dgm:prSet presAssocID="{1B613A7F-5298-4286-8737-7478BFF911A1}" presName="tx1" presStyleLbl="revTx" presStyleIdx="0" presStyleCnt="5"/>
      <dgm:spPr/>
      <dgm:t>
        <a:bodyPr/>
        <a:lstStyle/>
        <a:p>
          <a:endParaRPr lang="en-US"/>
        </a:p>
      </dgm:t>
    </dgm:pt>
    <dgm:pt modelId="{9BF2BF85-45F6-4658-9C62-14E891F74220}" type="pres">
      <dgm:prSet presAssocID="{1B613A7F-5298-4286-8737-7478BFF911A1}" presName="vert1" presStyleCnt="0"/>
      <dgm:spPr/>
      <dgm:t>
        <a:bodyPr/>
        <a:lstStyle/>
        <a:p>
          <a:endParaRPr lang="en-US"/>
        </a:p>
      </dgm:t>
    </dgm:pt>
    <dgm:pt modelId="{33CFD255-40BC-4C11-8EEB-10FF3BAE5327}" type="pres">
      <dgm:prSet presAssocID="{5C1E88B6-3580-4736-AD0B-DC21B5164939}" presName="thickLine" presStyleLbl="alignNode1" presStyleIdx="1" presStyleCnt="5"/>
      <dgm:spPr/>
    </dgm:pt>
    <dgm:pt modelId="{EF01F8E7-5652-42B6-9F96-A9AF6ACBED28}" type="pres">
      <dgm:prSet presAssocID="{5C1E88B6-3580-4736-AD0B-DC21B5164939}" presName="horz1" presStyleCnt="0"/>
      <dgm:spPr/>
    </dgm:pt>
    <dgm:pt modelId="{53F49003-D60D-4318-84FB-F3F1588830D0}" type="pres">
      <dgm:prSet presAssocID="{5C1E88B6-3580-4736-AD0B-DC21B5164939}" presName="tx1" presStyleLbl="revTx" presStyleIdx="1" presStyleCnt="5"/>
      <dgm:spPr/>
      <dgm:t>
        <a:bodyPr/>
        <a:lstStyle/>
        <a:p>
          <a:endParaRPr lang="en-US"/>
        </a:p>
      </dgm:t>
    </dgm:pt>
    <dgm:pt modelId="{B7CFBB55-547B-4FC1-A67A-26C9C5331516}" type="pres">
      <dgm:prSet presAssocID="{5C1E88B6-3580-4736-AD0B-DC21B5164939}" presName="vert1" presStyleCnt="0"/>
      <dgm:spPr/>
    </dgm:pt>
    <dgm:pt modelId="{92198E7C-5084-4E0C-9654-80AAAC6C4595}" type="pres">
      <dgm:prSet presAssocID="{F1BF3B83-EC7D-4421-9174-AFCAB974F7AD}" presName="thickLine" presStyleLbl="alignNode1" presStyleIdx="2" presStyleCnt="5"/>
      <dgm:spPr/>
    </dgm:pt>
    <dgm:pt modelId="{3F72E8E1-4DAB-45CE-B20A-9E7651737390}" type="pres">
      <dgm:prSet presAssocID="{F1BF3B83-EC7D-4421-9174-AFCAB974F7AD}" presName="horz1" presStyleCnt="0"/>
      <dgm:spPr/>
    </dgm:pt>
    <dgm:pt modelId="{8D6BA087-9CEC-4221-AE32-171B409807C0}" type="pres">
      <dgm:prSet presAssocID="{F1BF3B83-EC7D-4421-9174-AFCAB974F7AD}" presName="tx1" presStyleLbl="revTx" presStyleIdx="2" presStyleCnt="5"/>
      <dgm:spPr/>
      <dgm:t>
        <a:bodyPr/>
        <a:lstStyle/>
        <a:p>
          <a:endParaRPr lang="en-US"/>
        </a:p>
      </dgm:t>
    </dgm:pt>
    <dgm:pt modelId="{54B85B94-13A1-4721-BB48-5C356F2D4031}" type="pres">
      <dgm:prSet presAssocID="{F1BF3B83-EC7D-4421-9174-AFCAB974F7AD}" presName="vert1" presStyleCnt="0"/>
      <dgm:spPr/>
    </dgm:pt>
    <dgm:pt modelId="{31E42839-9651-4304-A726-FFA5F5A4B343}" type="pres">
      <dgm:prSet presAssocID="{5CB0D4AD-49FA-4C42-8EA6-072283ECE5B7}" presName="thickLine" presStyleLbl="alignNode1" presStyleIdx="3" presStyleCnt="5"/>
      <dgm:spPr/>
    </dgm:pt>
    <dgm:pt modelId="{8D1E7717-1CAE-4D3B-BA6A-327A9A170C0E}" type="pres">
      <dgm:prSet presAssocID="{5CB0D4AD-49FA-4C42-8EA6-072283ECE5B7}" presName="horz1" presStyleCnt="0"/>
      <dgm:spPr/>
    </dgm:pt>
    <dgm:pt modelId="{32591D1B-770D-4439-81CE-39ACE2B0F4BB}" type="pres">
      <dgm:prSet presAssocID="{5CB0D4AD-49FA-4C42-8EA6-072283ECE5B7}" presName="tx1" presStyleLbl="revTx" presStyleIdx="3" presStyleCnt="5"/>
      <dgm:spPr/>
      <dgm:t>
        <a:bodyPr/>
        <a:lstStyle/>
        <a:p>
          <a:endParaRPr lang="en-US"/>
        </a:p>
      </dgm:t>
    </dgm:pt>
    <dgm:pt modelId="{C5D560E2-FCA2-4402-8114-6754E5AB41A6}" type="pres">
      <dgm:prSet presAssocID="{5CB0D4AD-49FA-4C42-8EA6-072283ECE5B7}" presName="vert1" presStyleCnt="0"/>
      <dgm:spPr/>
    </dgm:pt>
    <dgm:pt modelId="{C6655D64-E4C6-492E-9663-BDA779C9ABF1}" type="pres">
      <dgm:prSet presAssocID="{60D6CF0D-A127-40CB-A4C0-2BE47F5ED614}" presName="thickLine" presStyleLbl="alignNode1" presStyleIdx="4" presStyleCnt="5"/>
      <dgm:spPr/>
    </dgm:pt>
    <dgm:pt modelId="{A3868AAB-65C6-4A1A-A5FC-AC0F7A05ADE5}" type="pres">
      <dgm:prSet presAssocID="{60D6CF0D-A127-40CB-A4C0-2BE47F5ED614}" presName="horz1" presStyleCnt="0"/>
      <dgm:spPr/>
    </dgm:pt>
    <dgm:pt modelId="{A88EB802-3EE4-4675-AF96-EBE4A437B498}" type="pres">
      <dgm:prSet presAssocID="{60D6CF0D-A127-40CB-A4C0-2BE47F5ED614}" presName="tx1" presStyleLbl="revTx" presStyleIdx="4" presStyleCnt="5"/>
      <dgm:spPr/>
      <dgm:t>
        <a:bodyPr/>
        <a:lstStyle/>
        <a:p>
          <a:endParaRPr lang="en-US"/>
        </a:p>
      </dgm:t>
    </dgm:pt>
    <dgm:pt modelId="{E4318400-FBF2-4ED2-AC16-1DDCC6414D66}" type="pres">
      <dgm:prSet presAssocID="{60D6CF0D-A127-40CB-A4C0-2BE47F5ED614}" presName="vert1" presStyleCnt="0"/>
      <dgm:spPr/>
    </dgm:pt>
  </dgm:ptLst>
  <dgm:cxnLst>
    <dgm:cxn modelId="{64E72CD1-AFDD-42CE-BEED-9005D304FF92}" srcId="{D6D58818-2FC4-42D7-A9DF-69517349F708}"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391B5653-290A-4EE4-84C6-D5487DD47CC2}" type="presOf" srcId="{5CB0D4AD-49FA-4C42-8EA6-072283ECE5B7}" destId="{32591D1B-770D-4439-81CE-39ACE2B0F4BB}" srcOrd="0" destOrd="0" presId="urn:microsoft.com/office/officeart/2008/layout/LinedList"/>
    <dgm:cxn modelId="{ACF25667-9C1E-4736-A91D-F9304A4585AE}" type="presOf" srcId="{60D6CF0D-A127-40CB-A4C0-2BE47F5ED614}" destId="{A88EB802-3EE4-4675-AF96-EBE4A437B498}" srcOrd="0" destOrd="0" presId="urn:microsoft.com/office/officeart/2008/layout/LinedList"/>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D6D58818-2FC4-42D7-A9DF-69517349F708}" destId="{5C1E88B6-3580-4736-AD0B-DC21B5164939}" srcOrd="1" destOrd="0" parTransId="{E35E0A2D-8F5B-49A4-823A-B6E4B03C1FFE}" sibTransId="{9DDBA596-FFDA-4C9B-8843-3686813DF873}"/>
    <dgm:cxn modelId="{94F2F2F3-BD8C-40FD-A727-6B91565D5FB4}" srcId="{D6D58818-2FC4-42D7-A9DF-69517349F708}" destId="{5CB0D4AD-49FA-4C42-8EA6-072283ECE5B7}" srcOrd="3" destOrd="0" parTransId="{C463BEAB-8F21-4FB7-884E-AC2AC8B54AB5}" sibTransId="{7E901850-8F48-43F3-AA4F-539B9E6991A7}"/>
    <dgm:cxn modelId="{6EE32B0A-E177-4145-B811-CEB627A275AE}" type="presOf" srcId="{F1BF3B83-EC7D-4421-9174-AFCAB974F7AD}" destId="{8D6BA087-9CEC-4221-AE32-171B409807C0}" srcOrd="0" destOrd="0" presId="urn:microsoft.com/office/officeart/2008/layout/LinedList"/>
    <dgm:cxn modelId="{2A16674A-AC3C-4616-B7A4-9D55AFB36BE0}" type="presOf" srcId="{5C1E88B6-3580-4736-AD0B-DC21B5164939}" destId="{53F49003-D60D-4318-84FB-F3F1588830D0}" srcOrd="0" destOrd="0" presId="urn:microsoft.com/office/officeart/2008/layout/LinedList"/>
    <dgm:cxn modelId="{E65ED59C-81E3-4834-811B-3CE6BE9FCE1E}" srcId="{D6D58818-2FC4-42D7-A9DF-69517349F708}" destId="{60D6CF0D-A127-40CB-A4C0-2BE47F5ED614}" srcOrd="4" destOrd="0" parTransId="{461F08E2-6C41-4BF3-AA74-47A25B2A4C1C}" sibTransId="{3740F6C8-764E-4D95-AA3A-202E3D6FE164}"/>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F39B30F5-4AEC-4DD8-9EB9-2E123DA1077A}" type="presParOf" srcId="{25CA5423-8BEB-48D1-BBBF-9DFA413B2736}" destId="{33CFD255-40BC-4C11-8EEB-10FF3BAE5327}" srcOrd="2" destOrd="0" presId="urn:microsoft.com/office/officeart/2008/layout/LinedList"/>
    <dgm:cxn modelId="{0AB57B30-2908-44DC-9B87-F3FE939E2042}" type="presParOf" srcId="{25CA5423-8BEB-48D1-BBBF-9DFA413B2736}" destId="{EF01F8E7-5652-42B6-9F96-A9AF6ACBED28}" srcOrd="3" destOrd="0" presId="urn:microsoft.com/office/officeart/2008/layout/LinedList"/>
    <dgm:cxn modelId="{0C86EFE1-F29E-4AEB-95C1-65C56AF13141}" type="presParOf" srcId="{EF01F8E7-5652-42B6-9F96-A9AF6ACBED28}" destId="{53F49003-D60D-4318-84FB-F3F1588830D0}" srcOrd="0" destOrd="0" presId="urn:microsoft.com/office/officeart/2008/layout/LinedList"/>
    <dgm:cxn modelId="{D6A2B7D4-31FE-4E83-9B0D-9269DDC308C8}" type="presParOf" srcId="{EF01F8E7-5652-42B6-9F96-A9AF6ACBED28}" destId="{B7CFBB55-547B-4FC1-A67A-26C9C5331516}" srcOrd="1" destOrd="0" presId="urn:microsoft.com/office/officeart/2008/layout/LinedList"/>
    <dgm:cxn modelId="{ADFD290B-FEE3-4D3C-9C1F-53615DD2961E}" type="presParOf" srcId="{25CA5423-8BEB-48D1-BBBF-9DFA413B2736}" destId="{92198E7C-5084-4E0C-9654-80AAAC6C4595}" srcOrd="4" destOrd="0" presId="urn:microsoft.com/office/officeart/2008/layout/LinedList"/>
    <dgm:cxn modelId="{49BE63CB-6980-40A4-B879-255001CD7CD6}" type="presParOf" srcId="{25CA5423-8BEB-48D1-BBBF-9DFA413B2736}" destId="{3F72E8E1-4DAB-45CE-B20A-9E7651737390}" srcOrd="5" destOrd="0" presId="urn:microsoft.com/office/officeart/2008/layout/LinedList"/>
    <dgm:cxn modelId="{3EF56EE5-6F0E-40A5-9EE9-F0D677C0A60F}" type="presParOf" srcId="{3F72E8E1-4DAB-45CE-B20A-9E7651737390}" destId="{8D6BA087-9CEC-4221-AE32-171B409807C0}" srcOrd="0" destOrd="0" presId="urn:microsoft.com/office/officeart/2008/layout/LinedList"/>
    <dgm:cxn modelId="{B8F1B09C-921A-45FA-BAA2-19FC5255E993}" type="presParOf" srcId="{3F72E8E1-4DAB-45CE-B20A-9E7651737390}" destId="{54B85B94-13A1-4721-BB48-5C356F2D4031}" srcOrd="1" destOrd="0" presId="urn:microsoft.com/office/officeart/2008/layout/LinedList"/>
    <dgm:cxn modelId="{2FFEB67B-E284-43E3-826F-D69C68239129}" type="presParOf" srcId="{25CA5423-8BEB-48D1-BBBF-9DFA413B2736}" destId="{31E42839-9651-4304-A726-FFA5F5A4B343}" srcOrd="6" destOrd="0" presId="urn:microsoft.com/office/officeart/2008/layout/LinedList"/>
    <dgm:cxn modelId="{EBCDF267-734E-4518-827A-CE5B2F3AB50C}" type="presParOf" srcId="{25CA5423-8BEB-48D1-BBBF-9DFA413B2736}" destId="{8D1E7717-1CAE-4D3B-BA6A-327A9A170C0E}" srcOrd="7" destOrd="0" presId="urn:microsoft.com/office/officeart/2008/layout/LinedList"/>
    <dgm:cxn modelId="{F805EB91-D738-438C-8A29-948D5CAC92E4}" type="presParOf" srcId="{8D1E7717-1CAE-4D3B-BA6A-327A9A170C0E}" destId="{32591D1B-770D-4439-81CE-39ACE2B0F4BB}" srcOrd="0" destOrd="0" presId="urn:microsoft.com/office/officeart/2008/layout/LinedList"/>
    <dgm:cxn modelId="{DD4CEA58-906C-408C-8761-46A6781B077B}" type="presParOf" srcId="{8D1E7717-1CAE-4D3B-BA6A-327A9A170C0E}" destId="{C5D560E2-FCA2-4402-8114-6754E5AB41A6}" srcOrd="1" destOrd="0" presId="urn:microsoft.com/office/officeart/2008/layout/LinedList"/>
    <dgm:cxn modelId="{BC7E7811-DA66-4065-A474-0592669A215B}" type="presParOf" srcId="{25CA5423-8BEB-48D1-BBBF-9DFA413B2736}" destId="{C6655D64-E4C6-492E-9663-BDA779C9ABF1}" srcOrd="8" destOrd="0" presId="urn:microsoft.com/office/officeart/2008/layout/LinedList"/>
    <dgm:cxn modelId="{63F8B787-5F4F-48EC-A7B9-16561AF811E1}" type="presParOf" srcId="{25CA5423-8BEB-48D1-BBBF-9DFA413B2736}" destId="{A3868AAB-65C6-4A1A-A5FC-AC0F7A05ADE5}" srcOrd="9" destOrd="0" presId="urn:microsoft.com/office/officeart/2008/layout/LinedList"/>
    <dgm:cxn modelId="{DFFF4303-2CC9-42D5-A7C5-A020D0D5C892}" type="presParOf" srcId="{A3868AAB-65C6-4A1A-A5FC-AC0F7A05ADE5}" destId="{A88EB802-3EE4-4675-AF96-EBE4A437B498}" srcOrd="0" destOrd="0" presId="urn:microsoft.com/office/officeart/2008/layout/LinedList"/>
    <dgm:cxn modelId="{82E3F3DA-3663-40D3-8EE5-E5E01141C13A}" type="presParOf" srcId="{A3868AAB-65C6-4A1A-A5FC-AC0F7A05ADE5}" destId="{E4318400-FBF2-4ED2-AC16-1DDCC6414D66}"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49E253E0-4D67-41B5-8138-BF1D06014D97}">
      <dgm:prSet phldrT="[Text]"/>
      <dgm:spPr/>
      <dgm:t>
        <a:bodyPr/>
        <a:lstStyle/>
        <a:p>
          <a:r>
            <a:rPr lang="en-US" dirty="0" smtClean="0"/>
            <a:t>Augmented Reality</a:t>
          </a:r>
          <a:endParaRPr lang="en-US" dirty="0"/>
        </a:p>
      </dgm:t>
    </dgm:pt>
    <dgm:pt modelId="{BFDF7C02-2DF8-4721-9C9E-3E9FE3C142BF}" type="parTrans" cxnId="{CDDFA8A5-D85F-44F8-9E46-87E3B5849903}">
      <dgm:prSet/>
      <dgm:spPr/>
      <dgm:t>
        <a:bodyPr/>
        <a:lstStyle/>
        <a:p>
          <a:endParaRPr lang="en-US"/>
        </a:p>
      </dgm:t>
    </dgm:pt>
    <dgm:pt modelId="{38727165-B336-48F6-AFEC-78E8792900D2}" type="sibTrans" cxnId="{CDDFA8A5-D85F-44F8-9E46-87E3B5849903}">
      <dgm:prSet/>
      <dgm:spPr/>
      <dgm:t>
        <a:bodyPr/>
        <a:lstStyle/>
        <a:p>
          <a:endParaRPr lang="en-US"/>
        </a:p>
      </dgm:t>
    </dgm:pt>
    <dgm:pt modelId="{D255A851-0255-4245-A4FA-B6D737458C3A}">
      <dgm:prSet phldrT="[Text]"/>
      <dgm:spPr/>
      <dgm:t>
        <a:bodyPr/>
        <a:lstStyle/>
        <a:p>
          <a:r>
            <a:rPr lang="en-US" smtClean="0"/>
            <a:t>UX Interface Support</a:t>
          </a:r>
          <a:endParaRPr lang="en-US" dirty="0"/>
        </a:p>
      </dgm:t>
    </dgm:pt>
    <dgm:pt modelId="{577AA1FF-4891-4F22-B7DE-669FDF09A47C}" type="parTrans" cxnId="{98EF718F-05D0-4DBE-B015-7FEB4C7BAC7D}">
      <dgm:prSet/>
      <dgm:spPr/>
      <dgm:t>
        <a:bodyPr/>
        <a:lstStyle/>
        <a:p>
          <a:endParaRPr lang="en-US"/>
        </a:p>
      </dgm:t>
    </dgm:pt>
    <dgm:pt modelId="{830836E1-AA5F-4AD2-BF5C-F7D10BE18B75}" type="sibTrans" cxnId="{98EF718F-05D0-4DBE-B015-7FEB4C7BAC7D}">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11FC120A-7C42-4A63-B589-706A81D3D5DF}" type="pres">
      <dgm:prSet presAssocID="{49E253E0-4D67-41B5-8138-BF1D06014D97}" presName="thickLine" presStyleLbl="alignNode1" presStyleIdx="3" presStyleCnt="5"/>
      <dgm:spPr/>
      <dgm:t>
        <a:bodyPr/>
        <a:lstStyle/>
        <a:p>
          <a:endParaRPr lang="en-US"/>
        </a:p>
      </dgm:t>
    </dgm:pt>
    <dgm:pt modelId="{3188E2F0-C4D4-4A08-AD49-47C952B82851}" type="pres">
      <dgm:prSet presAssocID="{49E253E0-4D67-41B5-8138-BF1D06014D97}" presName="horz1" presStyleCnt="0"/>
      <dgm:spPr/>
      <dgm:t>
        <a:bodyPr/>
        <a:lstStyle/>
        <a:p>
          <a:endParaRPr lang="en-US"/>
        </a:p>
      </dgm:t>
    </dgm:pt>
    <dgm:pt modelId="{43227015-440F-40FC-B85D-FE88999A2403}" type="pres">
      <dgm:prSet presAssocID="{49E253E0-4D67-41B5-8138-BF1D06014D97}" presName="tx1" presStyleLbl="revTx" presStyleIdx="3" presStyleCnt="5"/>
      <dgm:spPr/>
      <dgm:t>
        <a:bodyPr/>
        <a:lstStyle/>
        <a:p>
          <a:endParaRPr lang="en-US"/>
        </a:p>
      </dgm:t>
    </dgm:pt>
    <dgm:pt modelId="{742113BD-4874-48FB-9EB5-C7BF4A7856F3}" type="pres">
      <dgm:prSet presAssocID="{49E253E0-4D67-41B5-8138-BF1D06014D97}" presName="vert1" presStyleCnt="0"/>
      <dgm:spPr/>
      <dgm:t>
        <a:bodyPr/>
        <a:lstStyle/>
        <a:p>
          <a:endParaRPr lang="en-US"/>
        </a:p>
      </dgm:t>
    </dgm:pt>
    <dgm:pt modelId="{A71E3101-03BF-41C5-942E-6395FD969F88}" type="pres">
      <dgm:prSet presAssocID="{D255A851-0255-4245-A4FA-B6D737458C3A}" presName="thickLine" presStyleLbl="alignNode1" presStyleIdx="4" presStyleCnt="5"/>
      <dgm:spPr/>
      <dgm:t>
        <a:bodyPr/>
        <a:lstStyle/>
        <a:p>
          <a:endParaRPr lang="en-US"/>
        </a:p>
      </dgm:t>
    </dgm:pt>
    <dgm:pt modelId="{C8457198-42A0-45BA-A8E3-217F750945A9}" type="pres">
      <dgm:prSet presAssocID="{D255A851-0255-4245-A4FA-B6D737458C3A}" presName="horz1" presStyleCnt="0"/>
      <dgm:spPr/>
      <dgm:t>
        <a:bodyPr/>
        <a:lstStyle/>
        <a:p>
          <a:endParaRPr lang="en-US"/>
        </a:p>
      </dgm:t>
    </dgm:pt>
    <dgm:pt modelId="{EC6CFFEE-464D-425F-90A3-103CF10F93F8}" type="pres">
      <dgm:prSet presAssocID="{D255A851-0255-4245-A4FA-B6D737458C3A}" presName="tx1" presStyleLbl="revTx" presStyleIdx="4" presStyleCnt="5"/>
      <dgm:spPr/>
      <dgm:t>
        <a:bodyPr/>
        <a:lstStyle/>
        <a:p>
          <a:endParaRPr lang="en-US"/>
        </a:p>
      </dgm:t>
    </dgm:pt>
    <dgm:pt modelId="{3A1A893A-9055-4209-B0DC-6D08962B8584}" type="pres">
      <dgm:prSet presAssocID="{D255A851-0255-4245-A4FA-B6D737458C3A}" presName="vert1" presStyleCnt="0"/>
      <dgm:spPr/>
      <dgm:t>
        <a:bodyPr/>
        <a:lstStyle/>
        <a:p>
          <a:endParaRPr lang="en-US"/>
        </a:p>
      </dgm:t>
    </dgm:pt>
  </dgm:ptLst>
  <dgm:cxnLst>
    <dgm:cxn modelId="{98EF718F-05D0-4DBE-B015-7FEB4C7BAC7D}" srcId="{8BEA2F79-16B6-46E2-86E7-49C7D1FB38D1}" destId="{D255A851-0255-4245-A4FA-B6D737458C3A}" srcOrd="4" destOrd="0" parTransId="{577AA1FF-4891-4F22-B7DE-669FDF09A47C}" sibTransId="{830836E1-AA5F-4AD2-BF5C-F7D10BE18B75}"/>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6A6E15C7-061B-4F30-AF47-465372A88B2F}" srcId="{8BEA2F79-16B6-46E2-86E7-49C7D1FB38D1}" destId="{7BB7BB97-BDD6-483A-82D1-39C2816EF341}" srcOrd="0" destOrd="0" parTransId="{434A1FF0-D711-4331-824D-5A46DA941D37}" sibTransId="{DCBAF045-F7A0-4F49-8255-08C5DA8B90D2}"/>
    <dgm:cxn modelId="{B4EFC9B0-54AA-476E-9510-00EEA05D629B}" type="presOf" srcId="{BB71A4A1-27A7-4F3E-A3DD-6740073996BF}" destId="{29D09A75-DE9B-4489-8260-0DF02A7AAF6C}" srcOrd="0" destOrd="0" presId="urn:microsoft.com/office/officeart/2008/layout/LinedList"/>
    <dgm:cxn modelId="{CDDFA8A5-D85F-44F8-9E46-87E3B5849903}" srcId="{8BEA2F79-16B6-46E2-86E7-49C7D1FB38D1}" destId="{49E253E0-4D67-41B5-8138-BF1D06014D97}" srcOrd="3" destOrd="0" parTransId="{BFDF7C02-2DF8-4721-9C9E-3E9FE3C142BF}" sibTransId="{38727165-B336-48F6-AFEC-78E8792900D2}"/>
    <dgm:cxn modelId="{44D6791A-C646-45F3-B5BA-540F2BB4F1AB}" type="presOf" srcId="{8BEA2F79-16B6-46E2-86E7-49C7D1FB38D1}" destId="{1496FF6E-A424-4AEF-A323-34386EFF14E7}" srcOrd="0" destOrd="0" presId="urn:microsoft.com/office/officeart/2008/layout/LinedList"/>
    <dgm:cxn modelId="{ECD55F1C-F135-45E2-AB63-DF9CF313BE76}" type="presOf" srcId="{49E253E0-4D67-41B5-8138-BF1D06014D97}" destId="{43227015-440F-40FC-B85D-FE88999A2403}" srcOrd="0" destOrd="0" presId="urn:microsoft.com/office/officeart/2008/layout/LinedList"/>
    <dgm:cxn modelId="{05E8E145-0EBB-441B-8509-6E890CD7BD9A}" type="presOf" srcId="{D255A851-0255-4245-A4FA-B6D737458C3A}" destId="{EC6CFFEE-464D-425F-90A3-103CF10F93F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 modelId="{CE60A36C-BF2E-43D6-AB20-DF833BB45045}" type="presParOf" srcId="{1496FF6E-A424-4AEF-A323-34386EFF14E7}" destId="{11FC120A-7C42-4A63-B589-706A81D3D5DF}" srcOrd="6" destOrd="0" presId="urn:microsoft.com/office/officeart/2008/layout/LinedList"/>
    <dgm:cxn modelId="{CC6D77CF-F243-482B-80BC-F55ED431DBEB}" type="presParOf" srcId="{1496FF6E-A424-4AEF-A323-34386EFF14E7}" destId="{3188E2F0-C4D4-4A08-AD49-47C952B82851}" srcOrd="7" destOrd="0" presId="urn:microsoft.com/office/officeart/2008/layout/LinedList"/>
    <dgm:cxn modelId="{ED3ACD91-112B-499E-88B0-F8FFD01B4CE5}" type="presParOf" srcId="{3188E2F0-C4D4-4A08-AD49-47C952B82851}" destId="{43227015-440F-40FC-B85D-FE88999A2403}" srcOrd="0" destOrd="0" presId="urn:microsoft.com/office/officeart/2008/layout/LinedList"/>
    <dgm:cxn modelId="{48A6A727-85F9-4B2C-8F25-BA14253F22F0}" type="presParOf" srcId="{3188E2F0-C4D4-4A08-AD49-47C952B82851}" destId="{742113BD-4874-48FB-9EB5-C7BF4A7856F3}" srcOrd="1" destOrd="0" presId="urn:microsoft.com/office/officeart/2008/layout/LinedList"/>
    <dgm:cxn modelId="{4069A618-4436-4A6E-8C7B-9511A42C3AE3}" type="presParOf" srcId="{1496FF6E-A424-4AEF-A323-34386EFF14E7}" destId="{A71E3101-03BF-41C5-942E-6395FD969F88}" srcOrd="8" destOrd="0" presId="urn:microsoft.com/office/officeart/2008/layout/LinedList"/>
    <dgm:cxn modelId="{1C7A07FF-1EE4-46B8-A14C-20BA454F780F}" type="presParOf" srcId="{1496FF6E-A424-4AEF-A323-34386EFF14E7}" destId="{C8457198-42A0-45BA-A8E3-217F750945A9}" srcOrd="9" destOrd="0" presId="urn:microsoft.com/office/officeart/2008/layout/LinedList"/>
    <dgm:cxn modelId="{75D9EA76-D6C6-4A4C-A607-281ABA78BABB}" type="presParOf" srcId="{C8457198-42A0-45BA-A8E3-217F750945A9}" destId="{EC6CFFEE-464D-425F-90A3-103CF10F93F8}" srcOrd="0" destOrd="0" presId="urn:microsoft.com/office/officeart/2008/layout/LinedList"/>
    <dgm:cxn modelId="{7377D03E-020B-4CE4-BE31-EC4E9B094E0B}" type="presParOf" srcId="{C8457198-42A0-45BA-A8E3-217F750945A9}" destId="{3A1A893A-9055-4209-B0DC-6D08962B8584}"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9/10/2018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9/10/2018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702824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a:t>
            </a:r>
            <a:r>
              <a:rPr lang="en-US" dirty="0" smtClean="0"/>
              <a:t>today. </a:t>
            </a:r>
            <a:r>
              <a:rPr lang="en-US" dirty="0"/>
              <a:t>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414427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336450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104261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15</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16</a:t>
            </a:fld>
            <a:endParaRPr lang="en-US"/>
          </a:p>
        </p:txBody>
      </p:sp>
    </p:spTree>
    <p:extLst>
      <p:ext uri="{BB962C8B-B14F-4D97-AF65-F5344CB8AC3E}">
        <p14:creationId xmlns:p14="http://schemas.microsoft.com/office/powerpoint/2010/main" val="1266623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17</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September 10, 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Add </a:t>
            </a:r>
            <a:r>
              <a:rPr lang="en-US" dirty="0" err="1" smtClean="0"/>
              <a:t>fpga</a:t>
            </a:r>
            <a:r>
              <a:rPr lang="en-US" dirty="0" smtClean="0"/>
              <a:t>, </a:t>
            </a:r>
            <a:r>
              <a:rPr lang="en-US" dirty="0" err="1" smtClean="0"/>
              <a:t>sw</a:t>
            </a:r>
            <a:r>
              <a:rPr lang="en-US" dirty="0" smtClean="0"/>
              <a:t> solutions, feature highlights</a:t>
            </a:r>
            <a:r>
              <a:rPr lang="en-US" baseline="0" dirty="0" smtClean="0"/>
              <a:t> (</a:t>
            </a:r>
            <a:r>
              <a:rPr lang="en-US" baseline="0" dirty="0" err="1" smtClean="0"/>
              <a:t>ecc</a:t>
            </a:r>
            <a:r>
              <a:rPr lang="en-US" baseline="0" dirty="0" smtClean="0"/>
              <a:t>, </a:t>
            </a:r>
            <a:r>
              <a:rPr lang="en-US" baseline="0" dirty="0" err="1" smtClean="0"/>
              <a:t>ext</a:t>
            </a:r>
            <a:r>
              <a:rPr lang="en-US" baseline="0" dirty="0" smtClean="0"/>
              <a:t> temp, 10+ </a:t>
            </a:r>
            <a:r>
              <a:rPr lang="en-US" baseline="0" dirty="0" err="1" smtClean="0"/>
              <a:t>yr</a:t>
            </a:r>
            <a:r>
              <a:rPr lang="en-US" baseline="0" dirty="0" smtClean="0"/>
              <a:t> support)</a:t>
            </a:r>
          </a:p>
          <a:p>
            <a:endParaRPr lang="en-US" baseline="0" dirty="0" smtClean="0"/>
          </a:p>
          <a:p>
            <a:r>
              <a:rPr lang="en-US" baseline="0" dirty="0" smtClean="0"/>
              <a:t>Remove quark, add </a:t>
            </a:r>
            <a:r>
              <a:rPr lang="en-US" baseline="0" dirty="0" err="1" smtClean="0"/>
              <a:t>movidius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3086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2</a:t>
            </a:fld>
            <a:endParaRPr lang="en-US" sz="900" dirty="0">
              <a:solidFill>
                <a:prstClr val="black"/>
              </a:solidFill>
              <a:latin typeface="Arial"/>
            </a:endParaRPr>
          </a:p>
        </p:txBody>
      </p:sp>
    </p:spTree>
    <p:extLst>
      <p:ext uri="{BB962C8B-B14F-4D97-AF65-F5344CB8AC3E}">
        <p14:creationId xmlns:p14="http://schemas.microsoft.com/office/powerpoint/2010/main" val="585031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22</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24</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25</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410532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4</a:t>
            </a:fld>
            <a:endParaRPr lang="en-US"/>
          </a:p>
        </p:txBody>
      </p:sp>
    </p:spTree>
    <p:extLst>
      <p:ext uri="{BB962C8B-B14F-4D97-AF65-F5344CB8AC3E}">
        <p14:creationId xmlns:p14="http://schemas.microsoft.com/office/powerpoint/2010/main" val="1638694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5</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88C3CB-B8AF-4AC9-9DBC-9D341019DB21}"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8719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b="1" dirty="0" smtClean="0"/>
              <a:t>Industrial </a:t>
            </a:r>
            <a:r>
              <a:rPr lang="en-US" b="1" dirty="0" err="1" smtClean="0"/>
              <a:t>Revolutional</a:t>
            </a:r>
            <a:r>
              <a:rPr lang="en-US" b="1" dirty="0" smtClean="0"/>
              <a:t> 4.0 </a:t>
            </a:r>
          </a:p>
          <a:p>
            <a:endParaRPr lang="en-US" dirty="0" smtClean="0"/>
          </a:p>
          <a:p>
            <a:endParaRPr lang="en-US" dirty="0" smtClean="0"/>
          </a:p>
          <a:p>
            <a:endParaRPr lang="en-US" dirty="0" smtClean="0"/>
          </a:p>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is a</a:t>
            </a:r>
            <a:r>
              <a:rPr lang="en-US" baseline="0" dirty="0" smtClean="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3549401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905015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3479494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a:t>Insert Poll Question here…</a:t>
            </a:r>
          </a:p>
        </p:txBody>
      </p:sp>
    </p:spTree>
    <p:extLst>
      <p:ext uri="{BB962C8B-B14F-4D97-AF65-F5344CB8AC3E}">
        <p14:creationId xmlns:p14="http://schemas.microsoft.com/office/powerpoint/2010/main" val="1700765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81769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832104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039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7" name="Title 6"/>
          <p:cNvSpPr>
            <a:spLocks noGrp="1"/>
          </p:cNvSpPr>
          <p:nvPr>
            <p:ph type="title" hasCustomPrompt="1"/>
          </p:nvPr>
        </p:nvSpPr>
        <p:spPr>
          <a:xfrm>
            <a:off x="607484" y="411797"/>
            <a:ext cx="10972800" cy="1064976"/>
          </a:xfrm>
        </p:spPr>
        <p:txBody>
          <a:bodyPr/>
          <a:lstStyle>
            <a:lvl1pPr>
              <a:defRPr b="0" i="0" baseline="0">
                <a:solidFill>
                  <a:schemeClr val="tx2"/>
                </a:solidFill>
                <a:latin typeface="+mj-lt"/>
                <a:cs typeface="Intel Clear" panose="020B0604020203020204" pitchFamily="34" charset="0"/>
              </a:defRPr>
            </a:lvl1pPr>
          </a:lstStyle>
          <a:p>
            <a:r>
              <a:rPr lang="en-US" dirty="0"/>
              <a:t>28pt Intel Clear Headline – 2 line title is longer and goes on 2 lines</a:t>
            </a:r>
          </a:p>
        </p:txBody>
      </p:sp>
      <p:sp>
        <p:nvSpPr>
          <p:cNvPr id="9" name="Content Placeholder 8"/>
          <p:cNvSpPr>
            <a:spLocks noGrp="1"/>
          </p:cNvSpPr>
          <p:nvPr>
            <p:ph sz="quarter" idx="13" hasCustomPrompt="1"/>
          </p:nvPr>
        </p:nvSpPr>
        <p:spPr>
          <a:xfrm>
            <a:off x="607484" y="1737093"/>
            <a:ext cx="10970683" cy="4435111"/>
          </a:xfrm>
        </p:spPr>
        <p:txBody>
          <a:bodyPr/>
          <a:lstStyle>
            <a:lvl1pPr>
              <a:defRPr>
                <a:solidFill>
                  <a:schemeClr val="tx2"/>
                </a:solidFill>
              </a:defRPr>
            </a:lvl1pPr>
            <a:lvl2pPr>
              <a:defRPr sz="2400">
                <a:solidFill>
                  <a:schemeClr val="tx2"/>
                </a:solidFill>
              </a:defRPr>
            </a:lvl2pPr>
            <a:lvl3pPr>
              <a:defRPr sz="2133">
                <a:solidFill>
                  <a:schemeClr val="tx2"/>
                </a:solidFill>
              </a:defRPr>
            </a:lvl3pPr>
            <a:lvl4pPr marL="916457" indent="-304780">
              <a:buFont typeface="Arial" panose="020B0604020202020204" pitchFamily="34" charset="0"/>
              <a:buChar char="•"/>
              <a:defRPr sz="1867">
                <a:solidFill>
                  <a:schemeClr val="tx2"/>
                </a:solidFill>
              </a:defRPr>
            </a:lvl4pPr>
            <a:lvl5pPr marL="1219120" indent="-304780">
              <a:buFont typeface="Intel Clear" panose="020B0604020203020204" pitchFamily="34" charset="0"/>
              <a:buChar char="+"/>
              <a:defRPr sz="1600">
                <a:solidFill>
                  <a:schemeClr val="tx2"/>
                </a:solidFill>
              </a:defRPr>
            </a:lvl5pPr>
          </a:lstStyle>
          <a:p>
            <a:pPr lvl="0"/>
            <a:r>
              <a:rPr lang="en-US" dirty="0"/>
              <a:t>18pt Intel Clear body text</a:t>
            </a:r>
          </a:p>
          <a:p>
            <a:pPr lvl="2"/>
            <a:r>
              <a:rPr lang="en-US" dirty="0"/>
              <a:t>16pt Intel Clear bullet one</a:t>
            </a:r>
          </a:p>
          <a:p>
            <a:pPr lvl="3"/>
            <a:r>
              <a:rPr lang="en-US" dirty="0"/>
              <a:t>14pt Intel Clear sub-bullet</a:t>
            </a:r>
          </a:p>
          <a:p>
            <a:pPr lvl="4"/>
            <a:r>
              <a:rPr lang="en-US" dirty="0"/>
              <a:t>12pt Intel Clear fourth level</a:t>
            </a:r>
          </a:p>
        </p:txBody>
      </p:sp>
    </p:spTree>
    <p:extLst>
      <p:ext uri="{BB962C8B-B14F-4D97-AF65-F5344CB8AC3E}">
        <p14:creationId xmlns:p14="http://schemas.microsoft.com/office/powerpoint/2010/main" val="227584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411797"/>
            <a:ext cx="10970683" cy="1158240"/>
          </a:xfrm>
        </p:spPr>
        <p:txBody>
          <a:bodyPr/>
          <a:lstStyle>
            <a:lvl1pPr>
              <a:defRPr b="0" i="0">
                <a:latin typeface="Arial"/>
                <a:cs typeface="Arial"/>
              </a:defRPr>
            </a:lvl1pPr>
          </a:lstStyle>
          <a:p>
            <a:r>
              <a:rPr lang="en-US" dirty="0"/>
              <a:t>28pt Arial Headline</a:t>
            </a:r>
          </a:p>
        </p:txBody>
      </p:sp>
      <p:sp>
        <p:nvSpPr>
          <p:cNvPr id="6" name="Footer Placeholder 5"/>
          <p:cNvSpPr>
            <a:spLocks noGrp="1"/>
          </p:cNvSpPr>
          <p:nvPr>
            <p:ph type="ftr" sz="quarter" idx="11"/>
          </p:nvPr>
        </p:nvSpPr>
        <p:spPr/>
        <p:txBody>
          <a:bodyPr/>
          <a:lstStyle/>
          <a:p>
            <a:r>
              <a:rPr lang="en-US">
                <a:solidFill>
                  <a:prstClr val="white"/>
                </a:solidFill>
              </a:rPr>
              <a:t>Intel Confidential </a:t>
            </a:r>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a:t>18pt Arial body text</a:t>
            </a:r>
          </a:p>
          <a:p>
            <a:pPr marR="0" lvl="1" fontAlgn="auto">
              <a:lnSpc>
                <a:spcPct val="100000"/>
              </a:lnSpc>
              <a:spcAft>
                <a:spcPts val="0"/>
              </a:spcAft>
              <a:buClrTx/>
              <a:buSzTx/>
              <a:tabLst/>
            </a:pPr>
            <a:r>
              <a:rPr lang="en-US" dirty="0"/>
              <a:t>16pt Arial bullet one</a:t>
            </a:r>
          </a:p>
          <a:p>
            <a:pPr lvl="2"/>
            <a:r>
              <a:rPr lang="en-US" dirty="0"/>
              <a:t>14pt Arial third level</a:t>
            </a:r>
          </a:p>
          <a:p>
            <a:pPr lvl="3"/>
            <a:r>
              <a:rPr lang="en-US" dirty="0"/>
              <a:t>12pt Arial fourth level</a:t>
            </a:r>
          </a:p>
          <a:p>
            <a:pPr lvl="4"/>
            <a:r>
              <a:rPr lang="en-US" dirty="0"/>
              <a:t>12pt Arial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a:t>18pt Arial body text</a:t>
            </a:r>
          </a:p>
          <a:p>
            <a:pPr marR="0" lvl="1" fontAlgn="auto">
              <a:lnSpc>
                <a:spcPct val="100000"/>
              </a:lnSpc>
              <a:spcAft>
                <a:spcPts val="0"/>
              </a:spcAft>
              <a:buClrTx/>
              <a:buSzTx/>
              <a:tabLst/>
            </a:pPr>
            <a:r>
              <a:rPr lang="en-US" dirty="0"/>
              <a:t>16pt Arial bullet one</a:t>
            </a:r>
          </a:p>
          <a:p>
            <a:pPr lvl="2"/>
            <a:r>
              <a:rPr lang="en-US" dirty="0"/>
              <a:t>14pt Arial third level</a:t>
            </a:r>
          </a:p>
          <a:p>
            <a:pPr lvl="3"/>
            <a:r>
              <a:rPr lang="en-US" dirty="0"/>
              <a:t>12pt Arial fourth level</a:t>
            </a:r>
          </a:p>
          <a:p>
            <a:pPr lvl="4"/>
            <a:r>
              <a:rPr lang="en-US" dirty="0"/>
              <a:t>12pt Arial fifth level</a:t>
            </a:r>
          </a:p>
        </p:txBody>
      </p:sp>
    </p:spTree>
    <p:extLst>
      <p:ext uri="{BB962C8B-B14F-4D97-AF65-F5344CB8AC3E}">
        <p14:creationId xmlns:p14="http://schemas.microsoft.com/office/powerpoint/2010/main" val="32502754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4449"/>
            <a:ext cx="10972800" cy="988747"/>
          </a:xfrm>
        </p:spPr>
        <p:txBody>
          <a:bodyPr>
            <a:normAutofit/>
          </a:bodyPr>
          <a:lstStyle>
            <a:lvl1pPr>
              <a:defRPr sz="3700" baseline="0"/>
            </a:lvl1pPr>
          </a:lstStyle>
          <a:p>
            <a:r>
              <a:rPr lang="en-US"/>
              <a:t>Click to edit Master title style</a:t>
            </a:r>
            <a:endParaRPr lang="en-US" dirty="0"/>
          </a:p>
        </p:txBody>
      </p:sp>
      <p:sp>
        <p:nvSpPr>
          <p:cNvPr id="8" name="Text Placeholder 2"/>
          <p:cNvSpPr>
            <a:spLocks noGrp="1"/>
          </p:cNvSpPr>
          <p:nvPr>
            <p:ph idx="1"/>
          </p:nvPr>
        </p:nvSpPr>
        <p:spPr>
          <a:xfrm>
            <a:off x="607493" y="1600203"/>
            <a:ext cx="10889396" cy="4626548"/>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C49F8D0-652E-4A4E-A90E-AFC4D0D7FCC9}" type="datetime1">
              <a:rPr lang="en-US">
                <a:solidFill>
                  <a:prstClr val="black"/>
                </a:solidFill>
              </a:rPr>
              <a:pPr>
                <a:defRPr/>
              </a:pPr>
              <a:t>9/10/2018</a:t>
            </a:fld>
            <a:endParaRPr lang="en-US"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09D325A-5AA2-49B4-80D5-29FA1A35A71C}" type="slidenum">
              <a:rPr lang="en-US">
                <a:solidFill>
                  <a:prstClr val="black"/>
                </a:solidFill>
              </a:rPr>
              <a:pPr>
                <a:defRPr/>
              </a:pPr>
              <a:t>‹#›</a:t>
            </a:fld>
            <a:endParaRPr lang="en-US" dirty="0">
              <a:solidFill>
                <a:prstClr val="black"/>
              </a:solidFill>
            </a:endParaRPr>
          </a:p>
        </p:txBody>
      </p:sp>
      <p:sp>
        <p:nvSpPr>
          <p:cNvPr id="7" name="Rectangle 12"/>
          <p:cNvSpPr>
            <a:spLocks noChangeArrowheads="1"/>
          </p:cNvSpPr>
          <p:nvPr/>
        </p:nvSpPr>
        <p:spPr bwMode="auto">
          <a:xfrm>
            <a:off x="607485" y="6366934"/>
            <a:ext cx="104836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609585" fontAlgn="base">
              <a:spcBef>
                <a:spcPct val="0"/>
              </a:spcBef>
              <a:spcAft>
                <a:spcPct val="0"/>
              </a:spcAft>
            </a:pPr>
            <a:r>
              <a:rPr lang="en-US" sz="1100" dirty="0">
                <a:solidFill>
                  <a:srgbClr val="8DC8E8"/>
                </a:solidFill>
                <a:ea typeface="MS PGothic" pitchFamily="34" charset="-128"/>
              </a:rPr>
              <a:t>Intel Confidential </a:t>
            </a:r>
          </a:p>
        </p:txBody>
      </p:sp>
    </p:spTree>
    <p:extLst>
      <p:ext uri="{BB962C8B-B14F-4D97-AF65-F5344CB8AC3E}">
        <p14:creationId xmlns:p14="http://schemas.microsoft.com/office/powerpoint/2010/main" val="1081779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4014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theme" Target="../theme/theme5.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 id="214748431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499772100"/>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xml"/><Relationship Id="rId7" Type="http://schemas.openxmlformats.org/officeDocument/2006/relationships/diagramColors" Target="../diagrams/colors1.xml"/><Relationship Id="rId2" Type="http://schemas.openxmlformats.org/officeDocument/2006/relationships/slideLayout" Target="../slideLayouts/slideLayout8.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9" Type="http://schemas.openxmlformats.org/officeDocument/2006/relationships/diagramLayout" Target="../diagrams/layout10.xml"/><Relationship Id="rId3" Type="http://schemas.openxmlformats.org/officeDocument/2006/relationships/diagramData" Target="../diagrams/data3.xml"/><Relationship Id="rId21" Type="http://schemas.openxmlformats.org/officeDocument/2006/relationships/diagramColors" Target="../diagrams/colors6.xml"/><Relationship Id="rId34" Type="http://schemas.openxmlformats.org/officeDocument/2006/relationships/diagramLayout" Target="../diagrams/layout9.xml"/><Relationship Id="rId42" Type="http://schemas.microsoft.com/office/2007/relationships/diagramDrawing" Target="../diagrams/drawing10.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38" Type="http://schemas.openxmlformats.org/officeDocument/2006/relationships/diagramData" Target="../diagrams/data10.xml"/><Relationship Id="rId2" Type="http://schemas.openxmlformats.org/officeDocument/2006/relationships/notesSlide" Target="../notesSlides/notesSlide13.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41" Type="http://schemas.openxmlformats.org/officeDocument/2006/relationships/diagramColors" Target="../diagrams/colors10.xml"/><Relationship Id="rId1" Type="http://schemas.openxmlformats.org/officeDocument/2006/relationships/slideLayout" Target="../slideLayouts/slideLayout16.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40" Type="http://schemas.openxmlformats.org/officeDocument/2006/relationships/diagramQuickStyle" Target="../diagrams/quickStyle10.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2.png"/><Relationship Id="rId2" Type="http://schemas.openxmlformats.org/officeDocument/2006/relationships/notesSlide" Target="../notesSlides/notesSlide19.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40.jpeg"/><Relationship Id="rId10" Type="http://schemas.openxmlformats.org/officeDocument/2006/relationships/image" Target="../media/image34.png"/><Relationship Id="rId19" Type="http://schemas.openxmlformats.org/officeDocument/2006/relationships/image" Target="../media/image44.png"/><Relationship Id="rId4" Type="http://schemas.microsoft.com/office/2007/relationships/hdphoto" Target="../media/hdphoto2.wdp"/><Relationship Id="rId9" Type="http://schemas.openxmlformats.org/officeDocument/2006/relationships/image" Target="../media/image33.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46.png"/><Relationship Id="rId7" Type="http://schemas.microsoft.com/office/2007/relationships/hdphoto" Target="../media/hdphoto3.wdp"/><Relationship Id="rId12"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6.png"/><Relationship Id="rId10" Type="http://schemas.microsoft.com/office/2007/relationships/hdphoto" Target="../media/hdphoto4.wdp"/><Relationship Id="rId4" Type="http://schemas.openxmlformats.org/officeDocument/2006/relationships/image" Target="../media/image47.png"/><Relationship Id="rId9" Type="http://schemas.openxmlformats.org/officeDocument/2006/relationships/image" Target="../media/image51.png"/><Relationship Id="rId1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4.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hyperlink" Target="http://eshop.usa.ieiworld.com/usa/items.php?CA=2&amp;sub_CA=24" TargetMode="External"/><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hyperlink" Target="https://software.intel.com/en-us/blogs/2018/06/13/introducing-the-tank-aiot-developer-kit" TargetMode="Externa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0.jpeg"/><Relationship Id="rId5" Type="http://schemas.openxmlformats.org/officeDocument/2006/relationships/image" Target="../media/image15.jpeg"/><Relationship Id="rId10" Type="http://schemas.openxmlformats.org/officeDocument/2006/relationships/image" Target="../media/image19.jpeg"/><Relationship Id="rId4" Type="http://schemas.openxmlformats.org/officeDocument/2006/relationships/image" Target="../media/image14.jpe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Visibility </a:t>
            </a:r>
            <a:r>
              <a:rPr lang="en-US" dirty="0" smtClean="0"/>
              <a:t>Leveraged for decision making</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sp>
        <p:nvSpPr>
          <p:cNvPr id="9" name="Content Placeholder 8"/>
          <p:cNvSpPr>
            <a:spLocks noGrp="1"/>
          </p:cNvSpPr>
          <p:nvPr>
            <p:ph sz="quarter" idx="15"/>
          </p:nvPr>
        </p:nvSpPr>
        <p:spPr>
          <a:xfrm>
            <a:off x="549231" y="1612828"/>
            <a:ext cx="11248562" cy="3372988"/>
          </a:xfrm>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restricting their ability to leverage it for decision making, according to Matt Wells, product general manager for automation software at GE Digital, based in San Ramon, Calif. That changes with </a:t>
            </a:r>
            <a:r>
              <a:rPr lang="en-US" i="1" dirty="0"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IoT</a:t>
            </a: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which makes it far easier to collect and manage large amounts of manufacturing data not just in a single factory, but across multiple production sites through the cloud, he said. When paired with analytics, companies will gain better insights, allowing them to optimize plant operations, reduce quality defects and perform preventative maintenance, according to Wells</a:t>
            </a:r>
            <a:r>
              <a:rPr lang="en-US" i="1" dirty="0" smtClean="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 name="Text Placeholder 2"/>
          <p:cNvSpPr>
            <a:spLocks noGrp="1"/>
          </p:cNvSpPr>
          <p:nvPr>
            <p:ph type="body" sz="quarter" idx="13"/>
          </p:nvPr>
        </p:nvSpPr>
        <p:spPr>
          <a:xfrm>
            <a:off x="471951" y="6185035"/>
            <a:ext cx="11248101" cy="222305"/>
          </a:xfrm>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Tree>
    <p:extLst>
      <p:ext uri="{BB962C8B-B14F-4D97-AF65-F5344CB8AC3E}">
        <p14:creationId xmlns:p14="http://schemas.microsoft.com/office/powerpoint/2010/main" val="8905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11</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467855"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797422"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83547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38664"/>
          </a:xfrm>
        </p:spPr>
        <p:txBody>
          <a:bodyPr/>
          <a:lstStyle/>
          <a:p>
            <a:r>
              <a:rPr lang="en-US" dirty="0">
                <a:solidFill>
                  <a:srgbClr val="F3D54E">
                    <a:alpha val="90000"/>
                  </a:srgbClr>
                </a:solidFill>
              </a:rPr>
              <a:t>Technology</a:t>
            </a:r>
            <a:r>
              <a:rPr lang="en-US" sz="6000" dirty="0"/>
              <a:t> enables New Value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161838326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13</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3214602621"/>
              </p:ext>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3" name="Text Placeholder 2"/>
          <p:cNvSpPr>
            <a:spLocks noGrp="1"/>
          </p:cNvSpPr>
          <p:nvPr>
            <p:ph type="body" sz="quarter" idx="13"/>
          </p:nvPr>
        </p:nvSpPr>
        <p:spPr>
          <a:xfrm>
            <a:off x="472414" y="6084764"/>
            <a:ext cx="11248101" cy="215508"/>
          </a:xfrm>
        </p:spPr>
        <p:txBody>
          <a:bodyPr/>
          <a:lstStyle/>
          <a:p>
            <a:endParaRPr lang="en-US" dirty="0"/>
          </a:p>
        </p:txBody>
      </p:sp>
      <p:sp>
        <p:nvSpPr>
          <p:cNvPr id="4" name="Slide Number Placeholder 3"/>
          <p:cNvSpPr>
            <a:spLocks noGrp="1"/>
          </p:cNvSpPr>
          <p:nvPr>
            <p:ph type="sldNum" sz="quarter" idx="14"/>
          </p:nvPr>
        </p:nvSpPr>
        <p:spPr>
          <a:xfrm>
            <a:off x="11798256" y="6446117"/>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14</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748228454"/>
              </p:ext>
            </p:extLst>
          </p:nvPr>
        </p:nvGraphicFramePr>
        <p:xfrm>
          <a:off x="471951" y="1126421"/>
          <a:ext cx="11249025" cy="105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284275634"/>
              </p:ext>
            </p:extLst>
          </p:nvPr>
        </p:nvGraphicFramePr>
        <p:xfrm>
          <a:off x="471951" y="2178933"/>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654239784"/>
              </p:ext>
            </p:extLst>
          </p:nvPr>
        </p:nvGraphicFramePr>
        <p:xfrm>
          <a:off x="2338851" y="2178933"/>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3321346179"/>
              </p:ext>
            </p:extLst>
          </p:nvPr>
        </p:nvGraphicFramePr>
        <p:xfrm>
          <a:off x="3810463" y="2178933"/>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2066540512"/>
              </p:ext>
            </p:extLst>
          </p:nvPr>
        </p:nvGraphicFramePr>
        <p:xfrm>
          <a:off x="5497496" y="2178933"/>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2319812030"/>
              </p:ext>
            </p:extLst>
          </p:nvPr>
        </p:nvGraphicFramePr>
        <p:xfrm>
          <a:off x="6894975" y="2178933"/>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3848818031"/>
              </p:ext>
            </p:extLst>
          </p:nvPr>
        </p:nvGraphicFramePr>
        <p:xfrm>
          <a:off x="8374295" y="2190283"/>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507676100"/>
              </p:ext>
            </p:extLst>
          </p:nvPr>
        </p:nvGraphicFramePr>
        <p:xfrm>
          <a:off x="9929814" y="2190283"/>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The PATH</a:t>
            </a:r>
            <a:r>
              <a:rPr lang="en-US" dirty="0" smtClean="0"/>
              <a:t> to Industry 4.0</a:t>
            </a:r>
            <a:endParaRPr lang="en-US" dirty="0"/>
          </a:p>
        </p:txBody>
      </p:sp>
      <p:sp>
        <p:nvSpPr>
          <p:cNvPr id="3" name="Text Placeholder 2"/>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16</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3051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8321"/>
            <a:ext cx="11249025" cy="674031"/>
          </a:xfrm>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xmlns=""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303511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own Arrow 33"/>
          <p:cNvSpPr/>
          <p:nvPr/>
        </p:nvSpPr>
        <p:spPr bwMode="auto">
          <a:xfrm flipV="1">
            <a:off x="436689" y="1363217"/>
            <a:ext cx="700736" cy="4669708"/>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50" name="Down Arrow 49"/>
          <p:cNvSpPr/>
          <p:nvPr/>
        </p:nvSpPr>
        <p:spPr bwMode="auto">
          <a:xfrm rot="5400000" flipV="1">
            <a:off x="5768116" y="463987"/>
            <a:ext cx="651541" cy="10972800"/>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35" name="Down Arrow 34"/>
          <p:cNvSpPr/>
          <p:nvPr/>
        </p:nvSpPr>
        <p:spPr bwMode="auto">
          <a:xfrm rot="14579220" flipV="1">
            <a:off x="5255556" y="-1996388"/>
            <a:ext cx="651541" cy="11171047"/>
          </a:xfrm>
          <a:prstGeom prst="downArrow">
            <a:avLst/>
          </a:prstGeom>
          <a:gradFill flip="none" rotWithShape="1">
            <a:gsLst>
              <a:gs pos="0">
                <a:schemeClr val="accent1"/>
              </a:gs>
              <a:gs pos="100000">
                <a:schemeClr val="accent4"/>
              </a:gs>
            </a:gsLst>
            <a:lin ang="16200000" scaled="0"/>
            <a:tileRect/>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r" defTabSz="609546" eaLnBrk="0" hangingPunct="0"/>
            <a:endParaRPr lang="en-US" sz="1999" b="1" dirty="0">
              <a:solidFill>
                <a:prstClr val="white"/>
              </a:solidFill>
              <a:cs typeface="Arial" pitchFamily="34" charset="0"/>
            </a:endParaRPr>
          </a:p>
        </p:txBody>
      </p:sp>
      <p:pic>
        <p:nvPicPr>
          <p:cNvPr id="2056" name="Picture 8"/>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9408">
                        <a14:foregroundMark x1="27811" y1="29752" x2="27811" y2="29752"/>
                        <a14:foregroundMark x1="23077" y1="39669" x2="23077" y2="39669"/>
                        <a14:foregroundMark x1="20118" y1="42149" x2="20118" y2="42149"/>
                        <a14:foregroundMark x1="23669" y1="38017" x2="23669" y2="38017"/>
                      </a14:backgroundRemoval>
                    </a14:imgEffect>
                  </a14:imgLayer>
                </a14:imgProps>
              </a:ext>
              <a:ext uri="{28A0092B-C50C-407E-A947-70E740481C1C}">
                <a14:useLocalDpi xmlns:a14="http://schemas.microsoft.com/office/drawing/2010/main"/>
              </a:ext>
            </a:extLst>
          </a:blip>
          <a:srcRect/>
          <a:stretch/>
        </p:blipFill>
        <p:spPr bwMode="auto">
          <a:xfrm>
            <a:off x="1896727" y="4983216"/>
            <a:ext cx="702027" cy="50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p:cNvSpPr>
            <a:spLocks noGrp="1"/>
          </p:cNvSpPr>
          <p:nvPr>
            <p:ph type="title" idx="4294967295"/>
          </p:nvPr>
        </p:nvSpPr>
        <p:spPr>
          <a:xfrm>
            <a:off x="0" y="222127"/>
            <a:ext cx="10972800" cy="674031"/>
          </a:xfrm>
        </p:spPr>
        <p:txBody>
          <a:bodyPr/>
          <a:lstStyle/>
          <a:p>
            <a:r>
              <a:rPr lang="en-US" sz="5400" dirty="0">
                <a:solidFill>
                  <a:srgbClr val="F3D54E">
                    <a:alpha val="90000"/>
                  </a:srgbClr>
                </a:solidFill>
              </a:rPr>
              <a:t>IoT end-to-end </a:t>
            </a:r>
            <a:r>
              <a:rPr lang="en-US" sz="5400" dirty="0" smtClean="0">
                <a:solidFill>
                  <a:schemeClr val="tx1"/>
                </a:solidFill>
              </a:rPr>
              <a:t>scalability with Intel</a:t>
            </a:r>
            <a:endParaRPr lang="en-US" sz="5400" dirty="0">
              <a:solidFill>
                <a:schemeClr val="tx1"/>
              </a:solidFill>
            </a:endParaRPr>
          </a:p>
        </p:txBody>
      </p:sp>
      <p:sp>
        <p:nvSpPr>
          <p:cNvPr id="21" name="Oval 20"/>
          <p:cNvSpPr/>
          <p:nvPr/>
        </p:nvSpPr>
        <p:spPr bwMode="auto">
          <a:xfrm>
            <a:off x="1575265" y="5307012"/>
            <a:ext cx="2725505" cy="529917"/>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27" name="Oval 26"/>
          <p:cNvSpPr/>
          <p:nvPr/>
        </p:nvSpPr>
        <p:spPr bwMode="auto">
          <a:xfrm>
            <a:off x="3660469" y="4144958"/>
            <a:ext cx="1884103" cy="844633"/>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33" name="Oval 32"/>
          <p:cNvSpPr/>
          <p:nvPr/>
        </p:nvSpPr>
        <p:spPr bwMode="auto">
          <a:xfrm>
            <a:off x="2785744" y="4836775"/>
            <a:ext cx="1502339" cy="554376"/>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8" name="TextBox 47"/>
          <p:cNvSpPr txBox="1"/>
          <p:nvPr/>
        </p:nvSpPr>
        <p:spPr>
          <a:xfrm>
            <a:off x="3097608" y="5010815"/>
            <a:ext cx="1096217" cy="276973"/>
          </a:xfrm>
          <a:prstGeom prst="rect">
            <a:avLst/>
          </a:prstGeom>
          <a:noFill/>
        </p:spPr>
        <p:txBody>
          <a:bodyPr wrap="square" lIns="91400" tIns="45707" rIns="91400" bIns="45707" rtlCol="0">
            <a:spAutoFit/>
          </a:bodyPr>
          <a:lstStyle/>
          <a:p>
            <a:pPr defTabSz="609546"/>
            <a:r>
              <a:rPr lang="en-US" sz="1200" dirty="0"/>
              <a:t>M-Core </a:t>
            </a:r>
            <a:r>
              <a:rPr lang="en-US" sz="1200" dirty="0" err="1"/>
              <a:t>SoCs</a:t>
            </a:r>
            <a:endParaRPr lang="en-US" sz="1200" dirty="0"/>
          </a:p>
        </p:txBody>
      </p:sp>
      <p:sp>
        <p:nvSpPr>
          <p:cNvPr id="42" name="TextBox 41"/>
          <p:cNvSpPr txBox="1"/>
          <p:nvPr/>
        </p:nvSpPr>
        <p:spPr>
          <a:xfrm>
            <a:off x="4363724" y="4494485"/>
            <a:ext cx="1105203" cy="461639"/>
          </a:xfrm>
          <a:prstGeom prst="rect">
            <a:avLst/>
          </a:prstGeom>
          <a:noFill/>
        </p:spPr>
        <p:txBody>
          <a:bodyPr wrap="square" lIns="91400" tIns="45707" rIns="91400" bIns="45707" rtlCol="0">
            <a:spAutoFit/>
          </a:bodyPr>
          <a:lstStyle/>
          <a:p>
            <a:pPr defTabSz="609546"/>
            <a:r>
              <a:rPr lang="en-US" sz="1200" dirty="0"/>
              <a:t>Intel® Atom™ </a:t>
            </a:r>
            <a:br>
              <a:rPr lang="en-US" sz="1200" dirty="0"/>
            </a:br>
            <a:r>
              <a:rPr lang="en-US" sz="1200" dirty="0"/>
              <a:t>Processor</a:t>
            </a:r>
          </a:p>
        </p:txBody>
      </p:sp>
      <p:sp>
        <p:nvSpPr>
          <p:cNvPr id="46" name="Oval 45"/>
          <p:cNvSpPr/>
          <p:nvPr/>
        </p:nvSpPr>
        <p:spPr bwMode="auto">
          <a:xfrm>
            <a:off x="5180530" y="2923870"/>
            <a:ext cx="2063591" cy="1478764"/>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9" name="Oval 48"/>
          <p:cNvSpPr/>
          <p:nvPr/>
        </p:nvSpPr>
        <p:spPr bwMode="auto">
          <a:xfrm>
            <a:off x="7060270" y="1595277"/>
            <a:ext cx="3178599" cy="1559599"/>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cs typeface="Arial" pitchFamily="34" charset="0"/>
            </a:endParaRPr>
          </a:p>
        </p:txBody>
      </p:sp>
      <p:sp>
        <p:nvSpPr>
          <p:cNvPr id="4" name="TextBox 3"/>
          <p:cNvSpPr txBox="1"/>
          <p:nvPr/>
        </p:nvSpPr>
        <p:spPr>
          <a:xfrm rot="16200000">
            <a:off x="-17472" y="3352623"/>
            <a:ext cx="157118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Performance</a:t>
            </a:r>
          </a:p>
        </p:txBody>
      </p:sp>
      <p:sp>
        <p:nvSpPr>
          <p:cNvPr id="25" name="TextBox 24"/>
          <p:cNvSpPr txBox="1"/>
          <p:nvPr/>
        </p:nvSpPr>
        <p:spPr>
          <a:xfrm>
            <a:off x="5216702" y="5765739"/>
            <a:ext cx="145897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Capabilities</a:t>
            </a:r>
          </a:p>
        </p:txBody>
      </p:sp>
      <p:sp>
        <p:nvSpPr>
          <p:cNvPr id="5" name="TextBox 4"/>
          <p:cNvSpPr txBox="1"/>
          <p:nvPr/>
        </p:nvSpPr>
        <p:spPr>
          <a:xfrm>
            <a:off x="1827781" y="4655884"/>
            <a:ext cx="905936" cy="369306"/>
          </a:xfrm>
          <a:prstGeom prst="rect">
            <a:avLst/>
          </a:prstGeom>
          <a:noFill/>
        </p:spPr>
        <p:txBody>
          <a:bodyPr wrap="none" lIns="91400" tIns="45707" rIns="91400" bIns="45707" rtlCol="0">
            <a:spAutoFit/>
          </a:bodyPr>
          <a:lstStyle/>
          <a:p>
            <a:pPr defTabSz="609546"/>
            <a:r>
              <a:rPr lang="en-US" sz="900" dirty="0"/>
              <a:t>Intel® Quark™ </a:t>
            </a:r>
            <a:br>
              <a:rPr lang="en-US" sz="900" dirty="0"/>
            </a:br>
            <a:r>
              <a:rPr lang="en-US" sz="900" dirty="0"/>
              <a:t>U-Series</a:t>
            </a:r>
          </a:p>
        </p:txBody>
      </p:sp>
      <p:sp>
        <p:nvSpPr>
          <p:cNvPr id="8" name="TextBox 7"/>
          <p:cNvSpPr txBox="1"/>
          <p:nvPr/>
        </p:nvSpPr>
        <p:spPr>
          <a:xfrm rot="20087040">
            <a:off x="9816566" y="1114727"/>
            <a:ext cx="638234" cy="276973"/>
          </a:xfrm>
          <a:prstGeom prst="rect">
            <a:avLst/>
          </a:prstGeom>
          <a:noFill/>
          <a:scene3d>
            <a:camera prst="orthographicFront">
              <a:rot lat="0" lon="0" rev="180000"/>
            </a:camera>
            <a:lightRig rig="threePt" dir="t"/>
          </a:scene3d>
        </p:spPr>
        <p:txBody>
          <a:bodyPr wrap="none" lIns="91400" tIns="45707" rIns="91400" bIns="45707" rtlCol="0" anchor="ctr">
            <a:spAutoFit/>
          </a:bodyPr>
          <a:lstStyle/>
          <a:p>
            <a:pPr algn="ctr" defTabSz="609546"/>
            <a:r>
              <a:rPr lang="en-US" sz="1200" b="1" dirty="0">
                <a:solidFill>
                  <a:prstClr val="black"/>
                </a:solidFill>
              </a:rPr>
              <a:t>Power</a:t>
            </a:r>
          </a:p>
        </p:txBody>
      </p:sp>
      <p:sp>
        <p:nvSpPr>
          <p:cNvPr id="36" name="TextBox 35"/>
          <p:cNvSpPr txBox="1"/>
          <p:nvPr/>
        </p:nvSpPr>
        <p:spPr>
          <a:xfrm>
            <a:off x="5946186" y="3754693"/>
            <a:ext cx="1051810" cy="461639"/>
          </a:xfrm>
          <a:prstGeom prst="rect">
            <a:avLst/>
          </a:prstGeom>
          <a:noFill/>
        </p:spPr>
        <p:txBody>
          <a:bodyPr wrap="none" lIns="91400" tIns="45707" rIns="91400" bIns="45707" rtlCol="0">
            <a:spAutoFit/>
          </a:bodyPr>
          <a:lstStyle/>
          <a:p>
            <a:pPr defTabSz="609546"/>
            <a:r>
              <a:rPr lang="en-US" sz="1200" dirty="0"/>
              <a:t>Intel® Core™ </a:t>
            </a:r>
            <a:br>
              <a:rPr lang="en-US" sz="1200" dirty="0"/>
            </a:br>
            <a:r>
              <a:rPr lang="en-US" sz="1200" dirty="0"/>
              <a:t>Processor</a:t>
            </a:r>
          </a:p>
        </p:txBody>
      </p:sp>
      <p:sp>
        <p:nvSpPr>
          <p:cNvPr id="37" name="TextBox 36"/>
          <p:cNvSpPr txBox="1"/>
          <p:nvPr/>
        </p:nvSpPr>
        <p:spPr>
          <a:xfrm>
            <a:off x="7541038" y="2479053"/>
            <a:ext cx="2230017" cy="461639"/>
          </a:xfrm>
          <a:prstGeom prst="rect">
            <a:avLst/>
          </a:prstGeom>
          <a:noFill/>
        </p:spPr>
        <p:txBody>
          <a:bodyPr wrap="none" lIns="91400" tIns="45707" rIns="91400" bIns="45707" rtlCol="0">
            <a:spAutoFit/>
          </a:bodyPr>
          <a:lstStyle/>
          <a:p>
            <a:pPr defTabSz="609546"/>
            <a:r>
              <a:rPr lang="en-US" sz="1200" dirty="0"/>
              <a:t>Intel® Xeon® Processor and </a:t>
            </a:r>
            <a:br>
              <a:rPr lang="en-US" sz="1200" dirty="0"/>
            </a:br>
            <a:r>
              <a:rPr lang="en-US" sz="1200" dirty="0"/>
              <a:t>Intel® Xeon Phi™ Coprocessor</a:t>
            </a:r>
            <a:endParaRPr lang="en-US" sz="1200" baseline="30000" dirty="0"/>
          </a:p>
        </p:txBody>
      </p:sp>
      <p:sp>
        <p:nvSpPr>
          <p:cNvPr id="41" name="Oval 40"/>
          <p:cNvSpPr/>
          <p:nvPr/>
        </p:nvSpPr>
        <p:spPr bwMode="auto">
          <a:xfrm>
            <a:off x="714552" y="5857206"/>
            <a:ext cx="3066373" cy="379869"/>
          </a:xfrm>
          <a:prstGeom prst="ellipse">
            <a:avLst/>
          </a:prstGeom>
          <a:solidFill>
            <a:schemeClr val="tx2">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srgbClr val="92D050"/>
              </a:solidFill>
              <a:cs typeface="Arial" pitchFamily="34" charset="0"/>
            </a:endParaRPr>
          </a:p>
        </p:txBody>
      </p:sp>
      <p:pic>
        <p:nvPicPr>
          <p:cNvPr id="4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3512" y="4337824"/>
            <a:ext cx="514241" cy="6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15" y="3369068"/>
            <a:ext cx="502780" cy="65361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7941" y="3047848"/>
            <a:ext cx="513952" cy="648027"/>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35480" y="2807041"/>
            <a:ext cx="513952" cy="6592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45456" y="1574089"/>
            <a:ext cx="497192" cy="664785"/>
          </a:xfrm>
          <a:prstGeom prst="rect">
            <a:avLst/>
          </a:prstGeom>
        </p:spPr>
      </p:pic>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7376" y="1780357"/>
            <a:ext cx="513952" cy="659200"/>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53019" y="3829753"/>
            <a:ext cx="533652" cy="700672"/>
          </a:xfrm>
          <a:prstGeom prst="rect">
            <a:avLst/>
          </a:prstGeom>
        </p:spPr>
      </p:pic>
      <p:cxnSp>
        <p:nvCxnSpPr>
          <p:cNvPr id="12" name="Straight Arrow Connector 11"/>
          <p:cNvCxnSpPr/>
          <p:nvPr/>
        </p:nvCxnSpPr>
        <p:spPr>
          <a:xfrm>
            <a:off x="5747942" y="1257067"/>
            <a:ext cx="3541799"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79815" y="1094417"/>
            <a:ext cx="1478052" cy="420041"/>
          </a:xfrm>
          <a:prstGeom prst="rect">
            <a:avLst/>
          </a:prstGeom>
          <a:solidFill>
            <a:schemeClr val="bg2"/>
          </a:solidFill>
        </p:spPr>
        <p:txBody>
          <a:bodyPr vert="horz" wrap="square" lIns="0" tIns="0" rIns="0" bIns="0" rtlCol="0">
            <a:noAutofit/>
          </a:bodyPr>
          <a:lstStyle/>
          <a:p>
            <a:pPr algn="ctr" defTabSz="914340"/>
            <a:r>
              <a:rPr lang="en-US" sz="800" b="1" dirty="0"/>
              <a:t>Level 3: Workflow</a:t>
            </a:r>
          </a:p>
          <a:p>
            <a:pPr algn="ctr" defTabSz="914340"/>
            <a:r>
              <a:rPr lang="en-US" sz="800" b="1" dirty="0"/>
              <a:t>Control &amp; Automation</a:t>
            </a:r>
          </a:p>
          <a:p>
            <a:pPr algn="ctr" defTabSz="914340"/>
            <a:r>
              <a:rPr lang="en-US" sz="1000" dirty="0"/>
              <a:t>Industrial PC, SCADA</a:t>
            </a:r>
          </a:p>
        </p:txBody>
      </p:sp>
      <p:cxnSp>
        <p:nvCxnSpPr>
          <p:cNvPr id="58" name="Straight Arrow Connector 57"/>
          <p:cNvCxnSpPr/>
          <p:nvPr/>
        </p:nvCxnSpPr>
        <p:spPr>
          <a:xfrm>
            <a:off x="2466931" y="2817745"/>
            <a:ext cx="2825911"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45434" y="2544059"/>
            <a:ext cx="1478052" cy="721123"/>
          </a:xfrm>
          <a:prstGeom prst="rect">
            <a:avLst/>
          </a:prstGeom>
          <a:solidFill>
            <a:schemeClr val="bg2"/>
          </a:solidFill>
        </p:spPr>
        <p:txBody>
          <a:bodyPr vert="horz" wrap="square" lIns="0" tIns="0" rIns="0" bIns="0" rtlCol="0">
            <a:noAutofit/>
          </a:bodyPr>
          <a:lstStyle/>
          <a:p>
            <a:pPr algn="ctr" defTabSz="914340"/>
            <a:r>
              <a:rPr lang="en-US" sz="800" b="1" dirty="0"/>
              <a:t>Level 2: Monitoring, Supervisory Control, &amp; Automated Control</a:t>
            </a:r>
          </a:p>
          <a:p>
            <a:pPr algn="ctr" defTabSz="914340"/>
            <a:r>
              <a:rPr lang="en-US" sz="1000" dirty="0"/>
              <a:t>PLC, Machine Vision,</a:t>
            </a:r>
          </a:p>
          <a:p>
            <a:pPr algn="ctr" defTabSz="914340"/>
            <a:r>
              <a:rPr lang="en-US" sz="1000" dirty="0"/>
              <a:t>HMI, Motion Control</a:t>
            </a:r>
          </a:p>
        </p:txBody>
      </p:sp>
      <p:cxnSp>
        <p:nvCxnSpPr>
          <p:cNvPr id="60" name="Straight Arrow Connector 59"/>
          <p:cNvCxnSpPr/>
          <p:nvPr/>
        </p:nvCxnSpPr>
        <p:spPr>
          <a:xfrm>
            <a:off x="1238031" y="4146327"/>
            <a:ext cx="1447283"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72956" y="3833984"/>
            <a:ext cx="773353" cy="606593"/>
          </a:xfrm>
          <a:prstGeom prst="rect">
            <a:avLst/>
          </a:prstGeom>
          <a:solidFill>
            <a:schemeClr val="bg2"/>
          </a:solidFill>
        </p:spPr>
        <p:txBody>
          <a:bodyPr vert="horz" wrap="square" lIns="0" tIns="0" rIns="0" bIns="0" rtlCol="0">
            <a:noAutofit/>
          </a:bodyPr>
          <a:lstStyle/>
          <a:p>
            <a:pPr algn="ctr" defTabSz="914340"/>
            <a:r>
              <a:rPr lang="en-US" sz="800" b="1" dirty="0"/>
              <a:t>Level 1: Sensing &amp; Manipulation</a:t>
            </a:r>
          </a:p>
          <a:p>
            <a:pPr algn="ctr" defTabSz="914340"/>
            <a:r>
              <a:rPr lang="en-US" sz="1000" dirty="0"/>
              <a:t>PAC, Data</a:t>
            </a:r>
          </a:p>
          <a:p>
            <a:pPr algn="ctr" defTabSz="914340"/>
            <a:r>
              <a:rPr lang="en-US" sz="1000" dirty="0"/>
              <a:t>Acquisition</a:t>
            </a:r>
          </a:p>
        </p:txBody>
      </p:sp>
      <p:sp>
        <p:nvSpPr>
          <p:cNvPr id="18" name="Rectangle 17"/>
          <p:cNvSpPr/>
          <p:nvPr/>
        </p:nvSpPr>
        <p:spPr>
          <a:xfrm rot="14580000">
            <a:off x="10399705" y="892120"/>
            <a:ext cx="331096" cy="318544"/>
          </a:xfrm>
          <a:prstGeom prst="rect">
            <a:avLst/>
          </a:prstGeom>
          <a:gradFill>
            <a:gsLst>
              <a:gs pos="0">
                <a:schemeClr val="bg1"/>
              </a:gs>
              <a:gs pos="100000">
                <a:schemeClr val="accent4"/>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prstClr val="white"/>
              </a:solidFill>
            </a:endParaRPr>
          </a:p>
        </p:txBody>
      </p:sp>
      <p:pic>
        <p:nvPicPr>
          <p:cNvPr id="1026" name="Picture 2" descr="http://downloadt.advantech.com/download/downloadlit.aspx?LIT_ID=c8a06202-9248-4ed6-a2ad-4e8bbc202f5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40618" y="1779964"/>
            <a:ext cx="91439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ownloadt.advantech.com/download/downloadlit.aspx?LIT_ID=ba7c4253-844e-4d35-927e-7d23a7bd32b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35329" y="1370511"/>
            <a:ext cx="14043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wnloadt.advantech.com/download/downloadlit.aspx?LIT_ID=b3e97af8-9b6e-48fb-ade7-a735d98f41e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30351" y="3009953"/>
            <a:ext cx="12700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8681329" y="3466242"/>
            <a:ext cx="2898959" cy="192490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68231"/>
            <a:r>
              <a:rPr lang="en-US" sz="1500" b="1" u="sng" dirty="0">
                <a:solidFill>
                  <a:prstClr val="white"/>
                </a:solidFill>
              </a:rPr>
              <a:t>Cross-Platform Capabilities</a:t>
            </a:r>
            <a:endParaRPr lang="en-US" sz="1333" dirty="0">
              <a:solidFill>
                <a:prstClr val="white"/>
              </a:solidFill>
            </a:endParaRPr>
          </a:p>
          <a:p>
            <a:pPr algn="ctr" defTabSz="668231"/>
            <a:endParaRPr lang="en-US" sz="1333" dirty="0">
              <a:solidFill>
                <a:prstClr val="white"/>
              </a:solidFill>
            </a:endParaRPr>
          </a:p>
          <a:p>
            <a:pPr algn="ctr" defTabSz="668231"/>
            <a:r>
              <a:rPr lang="en-US" sz="1333" dirty="0">
                <a:solidFill>
                  <a:prstClr val="white"/>
                </a:solidFill>
              </a:rPr>
              <a:t>ECC Capabilities</a:t>
            </a:r>
          </a:p>
          <a:p>
            <a:pPr algn="ctr" defTabSz="668231"/>
            <a:r>
              <a:rPr lang="en-US" sz="1333" dirty="0">
                <a:solidFill>
                  <a:prstClr val="white"/>
                </a:solidFill>
              </a:rPr>
              <a:t>Extended Temp (-40</a:t>
            </a:r>
            <a:r>
              <a:rPr lang="en-US" sz="1333" baseline="30000" dirty="0">
                <a:solidFill>
                  <a:prstClr val="white"/>
                </a:solidFill>
              </a:rPr>
              <a:t>o</a:t>
            </a:r>
            <a:r>
              <a:rPr lang="en-US" sz="1333" dirty="0">
                <a:solidFill>
                  <a:prstClr val="white"/>
                </a:solidFill>
              </a:rPr>
              <a:t> to 85</a:t>
            </a:r>
            <a:r>
              <a:rPr lang="en-US" sz="1333" baseline="30000" dirty="0">
                <a:solidFill>
                  <a:prstClr val="white"/>
                </a:solidFill>
              </a:rPr>
              <a:t>o</a:t>
            </a:r>
            <a:r>
              <a:rPr lang="en-US" sz="1333" dirty="0">
                <a:solidFill>
                  <a:prstClr val="white"/>
                </a:solidFill>
              </a:rPr>
              <a:t>C)</a:t>
            </a:r>
          </a:p>
          <a:p>
            <a:pPr algn="ctr" defTabSz="668231"/>
            <a:r>
              <a:rPr lang="en-US" sz="1333" dirty="0">
                <a:solidFill>
                  <a:prstClr val="white"/>
                </a:solidFill>
              </a:rPr>
              <a:t>10+ Year Product Support</a:t>
            </a:r>
          </a:p>
          <a:p>
            <a:pPr algn="ctr" defTabSz="668231"/>
            <a:r>
              <a:rPr lang="en-US" sz="1333" dirty="0">
                <a:solidFill>
                  <a:prstClr val="white"/>
                </a:solidFill>
              </a:rPr>
              <a:t>Trusted Execution Environment</a:t>
            </a:r>
          </a:p>
          <a:p>
            <a:pPr algn="ctr" defTabSz="668231"/>
            <a:r>
              <a:rPr lang="en-US" sz="1333" dirty="0">
                <a:solidFill>
                  <a:prstClr val="white"/>
                </a:solidFill>
              </a:rPr>
              <a:t>Protected Boot and Storage</a:t>
            </a:r>
          </a:p>
          <a:p>
            <a:pPr algn="ctr" defTabSz="668231"/>
            <a:r>
              <a:rPr lang="en-US" sz="1333" dirty="0">
                <a:solidFill>
                  <a:prstClr val="white"/>
                </a:solidFill>
              </a:rPr>
              <a:t>Device and SW Identification</a:t>
            </a:r>
          </a:p>
        </p:txBody>
      </p:sp>
      <p:pic>
        <p:nvPicPr>
          <p:cNvPr id="53" name="Picture 52" descr="Arria10.jpg"/>
          <p:cNvPicPr>
            <a:picLocks noChangeAspect="1"/>
          </p:cNvPicPr>
          <p:nvPr/>
        </p:nvPicPr>
        <p:blipFill>
          <a:blip r:embed="rId15"/>
          <a:stretch>
            <a:fillRect/>
          </a:stretch>
        </p:blipFill>
        <p:spPr>
          <a:xfrm>
            <a:off x="6983399" y="2482873"/>
            <a:ext cx="501320" cy="501320"/>
          </a:xfrm>
          <a:prstGeom prst="rect">
            <a:avLst/>
          </a:prstGeom>
        </p:spPr>
      </p:pic>
      <p:pic>
        <p:nvPicPr>
          <p:cNvPr id="62" name="Picture 61"/>
          <p:cNvPicPr>
            <a:picLocks noChangeAspect="1"/>
          </p:cNvPicPr>
          <p:nvPr/>
        </p:nvPicPr>
        <p:blipFill rotWithShape="1">
          <a:blip r:embed="rId16" cstate="screen">
            <a:extLst>
              <a:ext uri="{28A0092B-C50C-407E-A947-70E740481C1C}">
                <a14:useLocalDpi xmlns:a14="http://schemas.microsoft.com/office/drawing/2010/main" val="0"/>
              </a:ext>
            </a:extLst>
          </a:blip>
          <a:srcRect b="49345"/>
          <a:stretch/>
        </p:blipFill>
        <p:spPr>
          <a:xfrm>
            <a:off x="6925454" y="3012631"/>
            <a:ext cx="1296383" cy="545847"/>
          </a:xfrm>
          <a:prstGeom prst="rect">
            <a:avLst/>
          </a:prstGeom>
        </p:spPr>
      </p:pic>
      <p:pic>
        <p:nvPicPr>
          <p:cNvPr id="64" name="Picture 63"/>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274079" y="5569786"/>
            <a:ext cx="1278748" cy="546132"/>
          </a:xfrm>
          <a:prstGeom prst="rect">
            <a:avLst/>
          </a:prstGeom>
        </p:spPr>
      </p:pic>
      <p:pic>
        <p:nvPicPr>
          <p:cNvPr id="65" name="Picture 3"/>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293434" y="5472525"/>
            <a:ext cx="508327" cy="4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9586864" y="1746247"/>
            <a:ext cx="1663673" cy="723468"/>
          </a:xfrm>
          <a:prstGeom prst="rect">
            <a:avLst/>
          </a:prstGeom>
        </p:spPr>
        <p:txBody>
          <a:bodyPr wrap="square">
            <a:spAutoFit/>
          </a:bodyPr>
          <a:lstStyle/>
          <a:p>
            <a:pPr defTabSz="609561">
              <a:lnSpc>
                <a:spcPct val="107000"/>
              </a:lnSpc>
            </a:pPr>
            <a:r>
              <a:rPr lang="en-US" sz="1500" b="1" dirty="0">
                <a:solidFill>
                  <a:srgbClr val="C00000"/>
                </a:solidFill>
                <a:latin typeface="Arial" panose="020B0604020202020204" pitchFamily="34" charset="0"/>
                <a:ea typeface="Calibri" panose="020F0502020204030204" pitchFamily="34" charset="0"/>
                <a:cs typeface="Times New Roman" panose="02020603050405020304" pitchFamily="18" charset="0"/>
              </a:rPr>
              <a:t>TITANIUM</a:t>
            </a:r>
          </a:p>
          <a:p>
            <a:pPr defTabSz="609561">
              <a:lnSpc>
                <a:spcPct val="107000"/>
              </a:lnSpc>
            </a:pPr>
            <a:r>
              <a:rPr lang="en-US" sz="2333"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CONTROL</a:t>
            </a:r>
            <a:endParaRPr lang="en-US" sz="15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8" name="Picture 67"/>
          <p:cNvPicPr>
            <a:picLocks noChangeAspect="1"/>
          </p:cNvPicPr>
          <p:nvPr/>
        </p:nvPicPr>
        <p:blipFill>
          <a:blip r:embed="rId19"/>
          <a:stretch>
            <a:fillRect/>
          </a:stretch>
        </p:blipFill>
        <p:spPr>
          <a:xfrm>
            <a:off x="4621398" y="3693722"/>
            <a:ext cx="425993" cy="425993"/>
          </a:xfrm>
          <a:prstGeom prst="rect">
            <a:avLst/>
          </a:prstGeom>
        </p:spPr>
      </p:pic>
      <p:pic>
        <p:nvPicPr>
          <p:cNvPr id="69" name="Picture 68"/>
          <p:cNvPicPr>
            <a:picLocks noChangeAspect="1"/>
          </p:cNvPicPr>
          <p:nvPr/>
        </p:nvPicPr>
        <p:blipFill>
          <a:blip r:embed="rId20"/>
          <a:stretch>
            <a:fillRect/>
          </a:stretch>
        </p:blipFill>
        <p:spPr>
          <a:xfrm>
            <a:off x="1382642" y="5206167"/>
            <a:ext cx="437215" cy="437215"/>
          </a:xfrm>
          <a:prstGeom prst="rect">
            <a:avLst/>
          </a:prstGeom>
        </p:spPr>
      </p:pic>
      <p:sp>
        <p:nvSpPr>
          <p:cNvPr id="70" name="TextBox 69"/>
          <p:cNvSpPr txBox="1"/>
          <p:nvPr/>
        </p:nvSpPr>
        <p:spPr>
          <a:xfrm>
            <a:off x="1292440" y="4623761"/>
            <a:ext cx="591748"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Max 10 </a:t>
            </a:r>
          </a:p>
          <a:p>
            <a:pPr defTabSz="609546"/>
            <a:r>
              <a:rPr lang="en-US" sz="900" dirty="0"/>
              <a:t>Series</a:t>
            </a:r>
          </a:p>
        </p:txBody>
      </p:sp>
      <p:sp>
        <p:nvSpPr>
          <p:cNvPr id="71" name="TextBox 70"/>
          <p:cNvSpPr txBox="1"/>
          <p:nvPr/>
        </p:nvSpPr>
        <p:spPr>
          <a:xfrm>
            <a:off x="4521991" y="3167288"/>
            <a:ext cx="631823"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Cyclone </a:t>
            </a:r>
          </a:p>
          <a:p>
            <a:pPr defTabSz="609546"/>
            <a:r>
              <a:rPr lang="en-US" sz="900" dirty="0"/>
              <a:t>V-Series</a:t>
            </a:r>
          </a:p>
        </p:txBody>
      </p:sp>
      <p:sp>
        <p:nvSpPr>
          <p:cNvPr id="72" name="TextBox 71"/>
          <p:cNvSpPr txBox="1"/>
          <p:nvPr/>
        </p:nvSpPr>
        <p:spPr>
          <a:xfrm>
            <a:off x="6920805" y="1989371"/>
            <a:ext cx="689532"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err="1"/>
              <a:t>Arria</a:t>
            </a:r>
            <a:r>
              <a:rPr lang="en-US" sz="900" dirty="0"/>
              <a:t> </a:t>
            </a:r>
          </a:p>
          <a:p>
            <a:pPr defTabSz="609546"/>
            <a:r>
              <a:rPr lang="en-US" sz="900" dirty="0"/>
              <a:t>10-Series</a:t>
            </a:r>
          </a:p>
        </p:txBody>
      </p:sp>
    </p:spTree>
    <p:extLst>
      <p:ext uri="{BB962C8B-B14F-4D97-AF65-F5344CB8AC3E}">
        <p14:creationId xmlns:p14="http://schemas.microsoft.com/office/powerpoint/2010/main" val="39049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1884750499"/>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1900" b="0" kern="1200" dirty="0" smtClean="0">
                          <a:solidFill>
                            <a:schemeClr val="tx1"/>
                          </a:solidFill>
                          <a:latin typeface="+mn-lt"/>
                          <a:ea typeface="+mn-ea"/>
                          <a:cs typeface="+mn-cs"/>
                        </a:rPr>
                        <a:t>Mobile workforce </a:t>
                      </a:r>
                      <a:endParaRPr lang="en-US" sz="1900" b="0" kern="1200" dirty="0">
                        <a:solidFill>
                          <a:schemeClr val="tx1"/>
                        </a:solidFill>
                        <a:latin typeface="+mn-lt"/>
                        <a:ea typeface="+mn-ea"/>
                        <a:cs typeface="+mn-cs"/>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3914"/>
            <a:ext cx="11248101" cy="674031"/>
          </a:xfrm>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a:xfrm>
            <a:off x="189033" y="6416780"/>
            <a:ext cx="11248101" cy="376963"/>
          </a:xfrm>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11365" y="720050"/>
            <a:ext cx="5684635" cy="1528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867" dirty="0">
                <a:solidFill>
                  <a:prstClr val="white"/>
                </a:solidFill>
              </a:rPr>
              <a:t>Intel and Honeywell collaborate to develop 1</a:t>
            </a:r>
            <a:r>
              <a:rPr lang="en-US" sz="1867" baseline="30000" dirty="0">
                <a:solidFill>
                  <a:prstClr val="white"/>
                </a:solidFill>
              </a:rPr>
              <a:t>st</a:t>
            </a:r>
            <a:r>
              <a:rPr lang="en-US" sz="1867"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23</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24</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25</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FUTURE’s </a:t>
            </a:r>
            <a:r>
              <a:rPr lang="en-US" sz="6000" kern="0" spc="100" dirty="0" smtClean="0">
                <a:solidFill>
                  <a:srgbClr val="FFFFFF"/>
                </a:solidFill>
                <a:effectLst>
                  <a:outerShdw blurRad="431800" algn="ctr" rotWithShape="0">
                    <a:prstClr val="black"/>
                  </a:outerShdw>
                </a:effectLst>
              </a:rPr>
              <a:t>FACTORY</a:t>
            </a:r>
            <a:endParaRPr lang="en-US" dirty="0">
              <a:solidFill>
                <a:srgbClr val="FFFFFF"/>
              </a:solidFill>
            </a:endParaRPr>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pp 6"/>
              <p:cNvGraphicFramePr>
                <a:graphicFrameLocks noGrp="1"/>
              </p:cNvGraphicFramePr>
              <p:nvPr>
                <p:extLst>
                  <p:ext uri="{D42A27DB-BD31-4B8C-83A1-F6EECF244321}">
                    <p14:modId xmlns:p14="http://schemas.microsoft.com/office/powerpoint/2010/main" val="1421963161"/>
                  </p:ext>
                </p:extLst>
              </p:nvPr>
            </p:nvGraphicFramePr>
            <p:xfrm>
              <a:off x="1361955" y="1048332"/>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7" name="App 6"/>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143500"/>
              </a:xfrm>
              <a:prstGeom prst="rect">
                <a:avLst/>
              </a:prstGeom>
            </p:spPr>
          </p:pic>
        </mc:Fallback>
      </mc:AlternateContent>
    </p:spTree>
    <p:extLst>
      <p:ext uri="{BB962C8B-B14F-4D97-AF65-F5344CB8AC3E}">
        <p14:creationId xmlns:p14="http://schemas.microsoft.com/office/powerpoint/2010/main" val="365254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INDUSTRIAL</a:t>
            </a:r>
            <a:r>
              <a:rPr lang="en-US" dirty="0" smtClean="0"/>
              <a:t> VISION</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pp 5"/>
              <p:cNvGraphicFramePr>
                <a:graphicFrameLocks noGrp="1"/>
              </p:cNvGraphicFramePr>
              <p:nvPr>
                <p:extLst>
                  <p:ext uri="{D42A27DB-BD31-4B8C-83A1-F6EECF244321}">
                    <p14:modId xmlns:p14="http://schemas.microsoft.com/office/powerpoint/2010/main" val="1498710974"/>
                  </p:ext>
                </p:extLst>
              </p:nvPr>
            </p:nvGraphicFramePr>
            <p:xfrm>
              <a:off x="1361955" y="1048332"/>
              <a:ext cx="9144000" cy="535900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pp 5"/>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359008"/>
              </a:xfrm>
              <a:prstGeom prst="rect">
                <a:avLst/>
              </a:prstGeom>
            </p:spPr>
          </p:pic>
        </mc:Fallback>
      </mc:AlternateContent>
    </p:spTree>
    <p:extLst>
      <p:ext uri="{BB962C8B-B14F-4D97-AF65-F5344CB8AC3E}">
        <p14:creationId xmlns:p14="http://schemas.microsoft.com/office/powerpoint/2010/main" val="125610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smtClean="0"/>
              <a:t>Intel Dev Program and Products</a:t>
            </a:r>
          </a:p>
          <a:p>
            <a:pPr marL="457200" indent="-457200">
              <a:buClr>
                <a:schemeClr val="tx1"/>
              </a:buClr>
              <a:buFont typeface="+mj-lt"/>
              <a:buAutoNum type="arabicPeriod"/>
            </a:pPr>
            <a:r>
              <a:rPr lang="en-US" sz="1600" dirty="0" smtClean="0"/>
              <a:t>Introduction </a:t>
            </a:r>
            <a:r>
              <a:rPr lang="en-US" sz="1600" dirty="0"/>
              <a:t>to Intel and the </a:t>
            </a:r>
            <a:r>
              <a:rPr lang="en-US" sz="1600" dirty="0" smtClean="0"/>
              <a:t>IIoT</a:t>
            </a:r>
            <a:endParaRPr lang="en-US" sz="1600" dirty="0"/>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59101"/>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75798"/>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69980"/>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Workload Consolidation</a:t>
            </a:r>
          </a:p>
          <a:p>
            <a:pPr marL="342900" indent="-342900">
              <a:buClr>
                <a:schemeClr val="tx1"/>
              </a:buClr>
              <a:buFont typeface="+mj-lt"/>
              <a:buAutoNum type="arabicPeriod" startAt="5"/>
            </a:pPr>
            <a:r>
              <a:rPr lang="en-US" sz="1600" dirty="0" smtClean="0">
                <a:solidFill>
                  <a:prstClr val="white"/>
                </a:solidFill>
              </a:rPr>
              <a:t>Security</a:t>
            </a:r>
            <a:endParaRPr lang="en-US" sz="1600" dirty="0">
              <a:solidFill>
                <a:prstClr val="white"/>
              </a:solidFill>
            </a:endParaRPr>
          </a:p>
        </p:txBody>
      </p:sp>
      <p:sp>
        <p:nvSpPr>
          <p:cNvPr id="18" name="TextBox 17"/>
          <p:cNvSpPr txBox="1"/>
          <p:nvPr/>
        </p:nvSpPr>
        <p:spPr>
          <a:xfrm>
            <a:off x="5582027" y="2819163"/>
            <a:ext cx="1686949" cy="646331"/>
          </a:xfrm>
          <a:prstGeom prst="rect">
            <a:avLst/>
          </a:prstGeom>
          <a:noFill/>
        </p:spPr>
        <p:txBody>
          <a:bodyPr wrap="square" rtlCol="0">
            <a:spAutoFit/>
          </a:bodyPr>
          <a:lstStyle/>
          <a:p>
            <a:r>
              <a:rPr lang="en-US" sz="3600" dirty="0" smtClean="0">
                <a:latin typeface="+mj-lt"/>
              </a:rPr>
              <a:t>Operations</a:t>
            </a:r>
          </a:p>
        </p:txBody>
      </p:sp>
      <p:sp>
        <p:nvSpPr>
          <p:cNvPr id="26" name="TextBox 25"/>
          <p:cNvSpPr txBox="1"/>
          <p:nvPr/>
        </p:nvSpPr>
        <p:spPr>
          <a:xfrm>
            <a:off x="5582027" y="3932371"/>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3932371"/>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 and Data Modeling</a:t>
            </a:r>
          </a:p>
        </p:txBody>
      </p:sp>
      <p:sp>
        <p:nvSpPr>
          <p:cNvPr id="36" name="Left Brace 35"/>
          <p:cNvSpPr/>
          <p:nvPr/>
        </p:nvSpPr>
        <p:spPr>
          <a:xfrm>
            <a:off x="4923027" y="1543192"/>
            <a:ext cx="569167" cy="3333877"/>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6" y="3232733"/>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
        <p:nvSpPr>
          <p:cNvPr id="16" name="TextBox 15"/>
          <p:cNvSpPr txBox="1"/>
          <p:nvPr/>
        </p:nvSpPr>
        <p:spPr>
          <a:xfrm>
            <a:off x="559835" y="5378505"/>
            <a:ext cx="3978709" cy="1338828"/>
          </a:xfrm>
          <a:prstGeom prst="rect">
            <a:avLst/>
          </a:prstGeom>
          <a:noFill/>
        </p:spPr>
        <p:txBody>
          <a:bodyPr wrap="square" rtlCol="0">
            <a:spAutoFit/>
          </a:bodyPr>
          <a:lstStyle/>
          <a:p>
            <a:pPr>
              <a:lnSpc>
                <a:spcPct val="150000"/>
              </a:lnSpc>
            </a:pPr>
            <a:r>
              <a:rPr lang="en-US" dirty="0" smtClean="0">
                <a:latin typeface="+mn-lt"/>
              </a:rPr>
              <a:t>Industrial </a:t>
            </a:r>
            <a:r>
              <a:rPr lang="en-US" dirty="0" err="1" smtClean="0">
                <a:latin typeface="+mn-lt"/>
              </a:rPr>
              <a:t>IoT</a:t>
            </a:r>
            <a:r>
              <a:rPr lang="en-US" dirty="0" smtClean="0">
                <a:latin typeface="+mn-lt"/>
              </a:rPr>
              <a:t> Workshop Content: </a:t>
            </a:r>
            <a:r>
              <a:rPr lang="en-US" dirty="0"/>
              <a:t>https://goo.gl/Stt9mD</a:t>
            </a:r>
            <a:endParaRPr lang="en-US" dirty="0" smtClean="0">
              <a:latin typeface="+mn-lt"/>
            </a:endParaRPr>
          </a:p>
          <a:p>
            <a:pPr>
              <a:lnSpc>
                <a:spcPct val="150000"/>
              </a:lnSpc>
            </a:pPr>
            <a:endParaRPr lang="en-US" dirty="0" smtClean="0">
              <a:latin typeface="+mn-lt"/>
            </a:endParaRP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Introducing</a:t>
            </a:r>
            <a:r>
              <a:rPr lang="en-US" dirty="0" smtClean="0"/>
              <a:t> the Up2 Grove </a:t>
            </a:r>
            <a:r>
              <a:rPr lang="en-US" dirty="0" err="1" smtClean="0"/>
              <a:t>Iot</a:t>
            </a:r>
            <a:r>
              <a:rPr lang="en-US" dirty="0" smtClean="0"/>
              <a:t> Development kit</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a:t>
            </a:r>
            <a:r>
              <a:rPr lang="en-US" sz="1800" dirty="0" smtClean="0"/>
              <a:t>ultiple displays, Dual network ports</a:t>
            </a:r>
            <a:endParaRPr lang="en-US" sz="1800" dirty="0"/>
          </a:p>
          <a:p>
            <a:pPr marL="342900" indent="-342900">
              <a:buFont typeface="Arial" panose="020B0604020202020204" pitchFamily="34" charset="0"/>
              <a:buChar char="•"/>
            </a:pPr>
            <a:r>
              <a:rPr lang="en-US" sz="1800" dirty="0"/>
              <a:t>Many I/O expansion </a:t>
            </a:r>
            <a:r>
              <a:rPr lang="en-US" sz="1800" dirty="0" smtClean="0"/>
              <a:t>options</a:t>
            </a:r>
          </a:p>
          <a:p>
            <a:r>
              <a:rPr lang="en-US" b="1" dirty="0"/>
              <a:t>Integrated </a:t>
            </a:r>
            <a:r>
              <a:rPr lang="en-US" b="1" dirty="0" smtClean="0"/>
              <a:t>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smtClean="0"/>
              <a:t>Over </a:t>
            </a:r>
            <a:r>
              <a:rPr lang="en-US" sz="1800" dirty="0"/>
              <a:t>400 sensor libraries</a:t>
            </a:r>
          </a:p>
          <a:p>
            <a:pPr marL="285750" indent="-285750">
              <a:buFont typeface="Arial" panose="020B0604020202020204" pitchFamily="34" charset="0"/>
              <a:buChar char="•"/>
            </a:pPr>
            <a:r>
              <a:rPr lang="en-US" sz="1800" dirty="0"/>
              <a:t>Integration for major third-party cloud </a:t>
            </a:r>
            <a:r>
              <a:rPr lang="en-US" sz="1800" dirty="0" smtClean="0"/>
              <a:t>providers</a:t>
            </a:r>
          </a:p>
          <a:p>
            <a:r>
              <a:rPr lang="en-US" b="1" dirty="0" smtClean="0"/>
              <a:t>Development</a:t>
            </a:r>
          </a:p>
          <a:p>
            <a:pPr marL="285750" indent="-285750">
              <a:buFont typeface="Arial" panose="020B0604020202020204" pitchFamily="34" charset="0"/>
              <a:buChar char="•"/>
            </a:pPr>
            <a:r>
              <a:rPr lang="en-US" sz="1800" dirty="0"/>
              <a:t>Develop </a:t>
            </a:r>
            <a:r>
              <a:rPr lang="en-US" sz="1800" dirty="0" smtClean="0"/>
              <a:t>simply </a:t>
            </a:r>
            <a:r>
              <a:rPr lang="en-US" sz="1800" dirty="0"/>
              <a:t>with Arduino Create*</a:t>
            </a:r>
          </a:p>
          <a:p>
            <a:pPr marL="285750" indent="-285750">
              <a:buFont typeface="Arial" panose="020B0604020202020204" pitchFamily="34" charset="0"/>
              <a:buChar char="•"/>
            </a:pPr>
            <a:r>
              <a:rPr lang="en-US" sz="1800" dirty="0"/>
              <a:t>Optimize </a:t>
            </a:r>
            <a:r>
              <a:rPr lang="en-US" sz="1800" dirty="0" smtClean="0"/>
              <a:t>code </a:t>
            </a:r>
            <a:r>
              <a:rPr lang="en-US" sz="1800" dirty="0"/>
              <a:t>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3"/>
          </p:nvPr>
        </p:nvSpPr>
        <p:spPr>
          <a:xfrm>
            <a:off x="6026499" y="1346277"/>
            <a:ext cx="6052457" cy="4807131"/>
          </a:xfrm>
        </p:spPr>
        <p:txBody>
          <a:bodyPr/>
          <a:lstStyle/>
          <a:p>
            <a:r>
              <a:rPr lang="en-US" sz="1600" dirty="0">
                <a:solidFill>
                  <a:schemeClr val="tx1"/>
                </a:solidFill>
              </a:rPr>
              <a:t>IEI Tank-870-Q170 (2-slot)</a:t>
            </a:r>
          </a:p>
          <a:p>
            <a:r>
              <a:rPr lang="en-US" sz="1400" dirty="0">
                <a:solidFill>
                  <a:schemeClr val="tx1"/>
                </a:solidFill>
              </a:rPr>
              <a:t>PCIe slots that will support HDDL-F (FPGA) and HDDL-RC (Myriad X)</a:t>
            </a:r>
          </a:p>
          <a:p>
            <a:r>
              <a:rPr lang="en-US" sz="1400" dirty="0">
                <a:solidFill>
                  <a:schemeClr val="tx1"/>
                </a:solidFill>
                <a:hlinkClick r:id="rId3"/>
              </a:rPr>
              <a:t>http://eshop.usa.ieiworld.com/usa/items.php?CA=2&amp;sub_CA=24</a:t>
            </a:r>
            <a:r>
              <a:rPr lang="en-US" sz="1400" dirty="0">
                <a:solidFill>
                  <a:schemeClr val="tx1"/>
                </a:solidFill>
              </a:rPr>
              <a:t> </a:t>
            </a:r>
          </a:p>
          <a:p>
            <a:r>
              <a:rPr lang="en-US" sz="1400" dirty="0">
                <a:solidFill>
                  <a:schemeClr val="tx1"/>
                </a:solidFill>
              </a:rPr>
              <a:t>Specs:</a:t>
            </a:r>
          </a:p>
          <a:p>
            <a:pPr marL="643419" lvl="1" indent="-342900">
              <a:spcBef>
                <a:spcPts val="0"/>
              </a:spcBef>
              <a:buFont typeface="Arial" panose="020B0604020202020204" pitchFamily="34" charset="0"/>
              <a:buChar char="•"/>
            </a:pPr>
            <a:r>
              <a:rPr lang="en-US" sz="1400" dirty="0">
                <a:solidFill>
                  <a:schemeClr val="tx1"/>
                </a:solidFill>
              </a:rPr>
              <a:t>Dimensions:  5” (121.5mm) x 10” (255.2mm) x 8” (205mm) </a:t>
            </a:r>
          </a:p>
          <a:p>
            <a:pPr marL="643419" lvl="1" indent="-342900">
              <a:spcBef>
                <a:spcPts val="0"/>
              </a:spcBef>
              <a:buFont typeface="Arial" panose="020B0604020202020204" pitchFamily="34" charset="0"/>
              <a:buChar char="•"/>
            </a:pPr>
            <a:r>
              <a:rPr lang="en-US" sz="1400" dirty="0">
                <a:solidFill>
                  <a:schemeClr val="tx1"/>
                </a:solidFill>
              </a:rPr>
              <a:t>Weight:  13.9lbs (6.3kg)</a:t>
            </a:r>
          </a:p>
          <a:p>
            <a:pPr marL="643419" lvl="1" indent="-342900">
              <a:spcBef>
                <a:spcPts val="0"/>
              </a:spcBef>
              <a:buFont typeface="Arial" panose="020B0604020202020204" pitchFamily="34" charset="0"/>
              <a:buChar char="•"/>
            </a:pPr>
            <a:r>
              <a:rPr lang="en-US" sz="1400" dirty="0">
                <a:solidFill>
                  <a:schemeClr val="tx1"/>
                </a:solidFill>
              </a:rPr>
              <a:t>Core i5 (Sky Lake at launch then convert to Coffee Lake Q4’18)</a:t>
            </a:r>
          </a:p>
          <a:p>
            <a:pPr marL="1104788" lvl="2" indent="-342900">
              <a:spcBef>
                <a:spcPts val="0"/>
              </a:spcBef>
              <a:buFont typeface="Arial" panose="020B0604020202020204" pitchFamily="34" charset="0"/>
              <a:buChar char="•"/>
            </a:pPr>
            <a:r>
              <a:rPr lang="en-US" sz="1200" dirty="0">
                <a:solidFill>
                  <a:schemeClr val="tx1"/>
                </a:solidFill>
              </a:rPr>
              <a:t>Kaby Lake Gen Gfx driver incompatible with CV SDK</a:t>
            </a:r>
          </a:p>
          <a:p>
            <a:pPr marL="643419" lvl="1" indent="-342900">
              <a:spcBef>
                <a:spcPts val="0"/>
              </a:spcBef>
              <a:buFont typeface="Arial" panose="020B0604020202020204" pitchFamily="34" charset="0"/>
              <a:buChar char="•"/>
            </a:pPr>
            <a:r>
              <a:rPr lang="en-US" sz="1400" dirty="0">
                <a:solidFill>
                  <a:schemeClr val="tx1"/>
                </a:solidFill>
              </a:rPr>
              <a:t>Fanless</a:t>
            </a:r>
          </a:p>
          <a:p>
            <a:pPr marL="643419" lvl="1" indent="-342900">
              <a:spcBef>
                <a:spcPts val="0"/>
              </a:spcBef>
              <a:buFont typeface="Arial" panose="020B0604020202020204" pitchFamily="34" charset="0"/>
              <a:buChar char="•"/>
            </a:pPr>
            <a:r>
              <a:rPr lang="en-US" sz="1400" dirty="0">
                <a:solidFill>
                  <a:schemeClr val="tx1"/>
                </a:solidFill>
              </a:rPr>
              <a:t>8GB of RAM</a:t>
            </a:r>
          </a:p>
          <a:p>
            <a:pPr marL="643419" lvl="1" indent="-342900">
              <a:spcBef>
                <a:spcPts val="0"/>
              </a:spcBef>
              <a:buFont typeface="Arial" panose="020B0604020202020204" pitchFamily="34" charset="0"/>
              <a:buChar char="•"/>
            </a:pPr>
            <a:r>
              <a:rPr lang="en-US" sz="1400" dirty="0">
                <a:solidFill>
                  <a:schemeClr val="tx1"/>
                </a:solidFill>
              </a:rPr>
              <a:t>1TB HDD</a:t>
            </a:r>
          </a:p>
          <a:p>
            <a:pPr marL="643419" lvl="1" indent="-342900">
              <a:spcBef>
                <a:spcPts val="0"/>
              </a:spcBef>
              <a:buFont typeface="Arial" panose="020B0604020202020204" pitchFamily="34" charset="0"/>
              <a:buChar char="•"/>
            </a:pPr>
            <a:r>
              <a:rPr lang="en-US" sz="1400" dirty="0">
                <a:solidFill>
                  <a:schemeClr val="tx1"/>
                </a:solidFill>
              </a:rPr>
              <a:t>2x PCIe x8</a:t>
            </a:r>
          </a:p>
          <a:p>
            <a:pPr marL="643419" lvl="1" indent="-342900">
              <a:spcBef>
                <a:spcPts val="0"/>
              </a:spcBef>
              <a:buFont typeface="Arial" panose="020B0604020202020204" pitchFamily="34" charset="0"/>
              <a:buChar char="•"/>
            </a:pPr>
            <a:r>
              <a:rPr lang="en-US" sz="1400" dirty="0">
                <a:solidFill>
                  <a:schemeClr val="tx1"/>
                </a:solidFill>
              </a:rPr>
              <a:t>LAN1: Intel® I219LM PCIe controller</a:t>
            </a:r>
          </a:p>
          <a:p>
            <a:pPr marL="643419" lvl="1" indent="-342900">
              <a:spcBef>
                <a:spcPts val="0"/>
              </a:spcBef>
              <a:buFont typeface="Arial" panose="020B0604020202020204" pitchFamily="34" charset="0"/>
              <a:buChar char="•"/>
            </a:pPr>
            <a:r>
              <a:rPr lang="en-US" sz="1400" dirty="0">
                <a:solidFill>
                  <a:schemeClr val="tx1"/>
                </a:solidFill>
              </a:rPr>
              <a:t>LAN2 (iRIS): Intel® I210 PCIe controller</a:t>
            </a:r>
          </a:p>
          <a:p>
            <a:pPr marL="643419" lvl="1" indent="-342900">
              <a:spcBef>
                <a:spcPts val="0"/>
              </a:spcBef>
              <a:buFont typeface="Arial" panose="020B0604020202020204" pitchFamily="34" charset="0"/>
              <a:buChar char="•"/>
            </a:pPr>
            <a:r>
              <a:rPr lang="en-US" sz="1400" dirty="0">
                <a:solidFill>
                  <a:schemeClr val="tx1"/>
                </a:solidFill>
              </a:rPr>
              <a:t>WIFI/BT : Realtek RTL8821AE :  1T1R wifi module kit for embedded system, IEEE802.11a/b/g/n/ac WiFi with Bluetooth 4.0/3.0+HS, 1 x wifi module, 2 x 400mm RF cable, 2 x Antenna, RoHS</a:t>
            </a:r>
          </a:p>
          <a:p>
            <a:pPr marL="643419" lvl="1" indent="-342900">
              <a:spcBef>
                <a:spcPts val="0"/>
              </a:spcBef>
              <a:buFont typeface="Arial" panose="020B0604020202020204" pitchFamily="34" charset="0"/>
              <a:buChar char="•"/>
            </a:pPr>
            <a:r>
              <a:rPr lang="en-US" sz="1400" dirty="0">
                <a:solidFill>
                  <a:schemeClr val="tx1"/>
                </a:solidFill>
              </a:rPr>
              <a:t>I/O Ports:  4x USB 3.0, 4 x USB 2.0, 4x RS-232, 2x RS-232/485, 8-bit DIO, 1x Line-out, 1x Mic-in</a:t>
            </a:r>
          </a:p>
          <a:p>
            <a:pPr marL="643419" lvl="1" indent="-342900">
              <a:spcBef>
                <a:spcPts val="0"/>
              </a:spcBef>
              <a:buFont typeface="Arial" panose="020B0604020202020204" pitchFamily="34" charset="0"/>
              <a:buChar char="•"/>
            </a:pPr>
            <a:r>
              <a:rPr lang="en-US" sz="1400" dirty="0">
                <a:solidFill>
                  <a:schemeClr val="tx1"/>
                </a:solidFill>
              </a:rPr>
              <a:t>Operating Temp:  -20°C~60°C</a:t>
            </a:r>
          </a:p>
          <a:p>
            <a:pPr marL="643419" lvl="1" indent="-342900">
              <a:buFont typeface="Arial" panose="020B0604020202020204" pitchFamily="34" charset="0"/>
              <a:buChar char="•"/>
            </a:pPr>
            <a:endParaRPr lang="en-US" dirty="0"/>
          </a:p>
          <a:p>
            <a:endParaRPr lang="en-US" dirty="0"/>
          </a:p>
          <a:p>
            <a:endParaRPr lang="en-US" dirty="0"/>
          </a:p>
          <a:p>
            <a:endParaRPr lang="en-US" dirty="0"/>
          </a:p>
        </p:txBody>
      </p:sp>
      <p:sp>
        <p:nvSpPr>
          <p:cNvPr id="4" name="Title 3"/>
          <p:cNvSpPr>
            <a:spLocks noGrp="1"/>
          </p:cNvSpPr>
          <p:nvPr>
            <p:ph type="title"/>
          </p:nvPr>
        </p:nvSpPr>
        <p:spPr>
          <a:xfrm>
            <a:off x="365083" y="57376"/>
            <a:ext cx="11935773" cy="897682"/>
          </a:xfrm>
        </p:spPr>
        <p:txBody>
          <a:bodyPr/>
          <a:lstStyle/>
          <a:p>
            <a:r>
              <a:rPr lang="en-US" sz="3600" dirty="0">
                <a:latin typeface="+mn-lt"/>
              </a:rPr>
              <a:t>IOT Client (Core) Foundation Dev Kit - Starting at $1,250 </a:t>
            </a:r>
            <a:endParaRPr lang="en-US" sz="3200" dirty="0">
              <a:latin typeface="+mn-lt"/>
            </a:endParaRPr>
          </a:p>
        </p:txBody>
      </p:sp>
      <p:sp>
        <p:nvSpPr>
          <p:cNvPr id="13" name="TextBox 12"/>
          <p:cNvSpPr txBox="1"/>
          <p:nvPr/>
        </p:nvSpPr>
        <p:spPr>
          <a:xfrm>
            <a:off x="365084" y="1346277"/>
            <a:ext cx="5486400" cy="1015663"/>
          </a:xfrm>
          <a:prstGeom prst="rect">
            <a:avLst/>
          </a:prstGeom>
          <a:noFill/>
        </p:spPr>
        <p:txBody>
          <a:bodyPr vert="horz" wrap="square" lIns="0" tIns="0" rIns="0" bIns="0" rtlCol="0">
            <a:spAutoFit/>
          </a:bodyPr>
          <a:lstStyle/>
          <a:p>
            <a:pPr>
              <a:spcBef>
                <a:spcPts val="600"/>
              </a:spcBef>
              <a:spcAft>
                <a:spcPts val="600"/>
              </a:spcAft>
            </a:pPr>
            <a:r>
              <a:rPr lang="en-US" sz="1400" dirty="0">
                <a:solidFill>
                  <a:prstClr val="black"/>
                </a:solidFill>
              </a:rPr>
              <a:t>The IOT Client Foundational Kit will provide </a:t>
            </a:r>
            <a:r>
              <a:rPr lang="en-US" sz="1400" b="1" dirty="0">
                <a:solidFill>
                  <a:prstClr val="black"/>
                </a:solidFill>
              </a:rPr>
              <a:t>manageability</a:t>
            </a:r>
            <a:r>
              <a:rPr lang="en-US" sz="1400" dirty="0">
                <a:solidFill>
                  <a:prstClr val="black"/>
                </a:solidFill>
              </a:rPr>
              <a:t>, </a:t>
            </a:r>
            <a:r>
              <a:rPr lang="en-US" sz="1400" b="1" dirty="0">
                <a:solidFill>
                  <a:prstClr val="black"/>
                </a:solidFill>
              </a:rPr>
              <a:t>performance</a:t>
            </a:r>
            <a:r>
              <a:rPr lang="en-US" sz="1400" dirty="0">
                <a:solidFill>
                  <a:prstClr val="black"/>
                </a:solidFill>
              </a:rPr>
              <a:t>, and a </a:t>
            </a:r>
            <a:r>
              <a:rPr lang="en-US" sz="1400" b="1" dirty="0">
                <a:solidFill>
                  <a:prstClr val="black"/>
                </a:solidFill>
              </a:rPr>
              <a:t>scalable rapid path to market</a:t>
            </a:r>
            <a:r>
              <a:rPr lang="en-US" sz="1400" dirty="0">
                <a:solidFill>
                  <a:prstClr val="black"/>
                </a:solidFill>
              </a:rPr>
              <a:t> solution that will support advanced </a:t>
            </a:r>
            <a:r>
              <a:rPr lang="en-US" sz="1400" b="1" dirty="0">
                <a:solidFill>
                  <a:prstClr val="black"/>
                </a:solidFill>
              </a:rPr>
              <a:t>computer vision </a:t>
            </a:r>
            <a:r>
              <a:rPr lang="en-US" sz="1400" dirty="0">
                <a:solidFill>
                  <a:prstClr val="black"/>
                </a:solidFill>
              </a:rPr>
              <a:t>and </a:t>
            </a:r>
            <a:r>
              <a:rPr lang="en-US" sz="1400" b="1" dirty="0">
                <a:solidFill>
                  <a:prstClr val="black"/>
                </a:solidFill>
              </a:rPr>
              <a:t>deep learning </a:t>
            </a:r>
            <a:r>
              <a:rPr lang="en-US" sz="1400" dirty="0">
                <a:solidFill>
                  <a:prstClr val="black"/>
                </a:solidFill>
              </a:rPr>
              <a:t>usages.</a:t>
            </a:r>
          </a:p>
          <a:p>
            <a:pPr algn="ctr">
              <a:spcBef>
                <a:spcPts val="600"/>
              </a:spcBef>
              <a:spcAft>
                <a:spcPts val="600"/>
              </a:spcAft>
            </a:pPr>
            <a:r>
              <a:rPr lang="en-US" sz="1400" b="1" dirty="0">
                <a:solidFill>
                  <a:prstClr val="black"/>
                </a:solidFill>
              </a:rPr>
              <a:t>Availability:  EOQ2’18</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63" y="2808335"/>
            <a:ext cx="3496702" cy="3316938"/>
          </a:xfrm>
          <a:prstGeom prst="rect">
            <a:avLst/>
          </a:prstGeom>
        </p:spPr>
      </p:pic>
      <p:sp>
        <p:nvSpPr>
          <p:cNvPr id="8" name="Slide Number Placeholder 2"/>
          <p:cNvSpPr>
            <a:spLocks noGrp="1"/>
          </p:cNvSpPr>
          <p:nvPr>
            <p:ph type="sldNum" sz="quarter" idx="12"/>
          </p:nvPr>
        </p:nvSpPr>
        <p:spPr>
          <a:xfrm>
            <a:off x="11576188" y="6477469"/>
            <a:ext cx="615812" cy="342259"/>
          </a:xfrm>
        </p:spPr>
        <p:txBody>
          <a:bodyPr/>
          <a:lstStyle/>
          <a:p>
            <a:pPr algn="ctr"/>
            <a:fld id="{5E5A82ED-DF99-3C4B-BFDB-673AC66CD850}" type="slidenum">
              <a:rPr lang="en-US" sz="1200" smtClean="0">
                <a:solidFill>
                  <a:prstClr val="white"/>
                </a:solidFill>
              </a:rPr>
              <a:pPr algn="ctr"/>
              <a:t>7</a:t>
            </a:fld>
            <a:endParaRPr lang="en-US" sz="1200" dirty="0">
              <a:solidFill>
                <a:prstClr val="white"/>
              </a:solidFill>
            </a:endParaRPr>
          </a:p>
        </p:txBody>
      </p:sp>
      <p:sp>
        <p:nvSpPr>
          <p:cNvPr id="2" name="Rectangle 1">
            <a:extLst>
              <a:ext uri="{FF2B5EF4-FFF2-40B4-BE49-F238E27FC236}">
                <a16:creationId xmlns="" xmlns:a16="http://schemas.microsoft.com/office/drawing/2014/main" id="{79E9986C-3831-AB41-A38B-CF4D6B0FD745}"/>
              </a:ext>
            </a:extLst>
          </p:cNvPr>
          <p:cNvSpPr/>
          <p:nvPr/>
        </p:nvSpPr>
        <p:spPr>
          <a:xfrm>
            <a:off x="365084" y="518191"/>
            <a:ext cx="6096000" cy="646331"/>
          </a:xfrm>
          <a:prstGeom prst="rect">
            <a:avLst/>
          </a:prstGeom>
        </p:spPr>
        <p:txBody>
          <a:bodyPr>
            <a:spAutoFit/>
          </a:bodyPr>
          <a:lstStyle/>
          <a:p>
            <a:r>
              <a:rPr lang="en-US" dirty="0">
                <a:solidFill>
                  <a:srgbClr val="000000"/>
                </a:solidFill>
                <a:latin typeface="Calibri" panose="020F0502020204030204" pitchFamily="34" charset="0"/>
              </a:rPr>
              <a:t>Official product name:  IEI Tank </a:t>
            </a:r>
            <a:r>
              <a:rPr lang="en-US" dirty="0" err="1">
                <a:solidFill>
                  <a:srgbClr val="000000"/>
                </a:solidFill>
                <a:latin typeface="Calibri" panose="020F0502020204030204" pitchFamily="34" charset="0"/>
              </a:rPr>
              <a:t>AIoT</a:t>
            </a:r>
            <a:r>
              <a:rPr lang="en-US" dirty="0">
                <a:solidFill>
                  <a:srgbClr val="000000"/>
                </a:solidFill>
                <a:latin typeface="Calibri" panose="020F0502020204030204" pitchFamily="34" charset="0"/>
              </a:rPr>
              <a:t> Dev Kit</a:t>
            </a:r>
          </a:p>
          <a:p>
            <a:r>
              <a:rPr lang="en-US" dirty="0">
                <a:solidFill>
                  <a:srgbClr val="000000"/>
                </a:solidFill>
                <a:latin typeface="Calibri" panose="020F0502020204030204" pitchFamily="34" charset="0"/>
              </a:rPr>
              <a:t>Sub messaging/title:  Accelerate to the future</a:t>
            </a:r>
          </a:p>
        </p:txBody>
      </p:sp>
      <p:sp>
        <p:nvSpPr>
          <p:cNvPr id="3" name="Rectangle 2">
            <a:extLst>
              <a:ext uri="{FF2B5EF4-FFF2-40B4-BE49-F238E27FC236}">
                <a16:creationId xmlns="" xmlns:a16="http://schemas.microsoft.com/office/drawing/2014/main" id="{30F5CA48-0AEE-444D-BAA0-679D00025BC8}"/>
              </a:ext>
            </a:extLst>
          </p:cNvPr>
          <p:cNvSpPr/>
          <p:nvPr/>
        </p:nvSpPr>
        <p:spPr>
          <a:xfrm>
            <a:off x="5902960" y="661027"/>
            <a:ext cx="6096000" cy="523220"/>
          </a:xfrm>
          <a:prstGeom prst="rect">
            <a:avLst/>
          </a:prstGeom>
        </p:spPr>
        <p:txBody>
          <a:bodyPr>
            <a:spAutoFit/>
          </a:bodyPr>
          <a:lstStyle/>
          <a:p>
            <a:r>
              <a:rPr lang="en-US" sz="1400" dirty="0">
                <a:solidFill>
                  <a:prstClr val="black"/>
                </a:solidFill>
                <a:hlinkClick r:id="rId5"/>
              </a:rPr>
              <a:t>https://software.intel.com/en-us/blogs/2018/06/13/introducing-the-tank-aiot-developer-kit</a:t>
            </a:r>
            <a:r>
              <a:rPr lang="en-US" sz="1400" dirty="0">
                <a:solidFill>
                  <a:prstClr val="black"/>
                </a:solidFill>
              </a:rPr>
              <a:t> </a:t>
            </a:r>
          </a:p>
        </p:txBody>
      </p:sp>
    </p:spTree>
    <p:extLst>
      <p:ext uri="{BB962C8B-B14F-4D97-AF65-F5344CB8AC3E}">
        <p14:creationId xmlns:p14="http://schemas.microsoft.com/office/powerpoint/2010/main" val="26817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6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png"/></Relationships>
</file>

<file path=ppt/webextensions/webextension1.xml><?xml version="1.0" encoding="utf-8"?>
<we:webextension xmlns:we="http://schemas.microsoft.com/office/webextensions/webextension/2010/11" id="{EE93AD38-3C58-43AF-8C71-3BE7F3FC1130}">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5405238740001&quot;,&quot;values&quot;:{},&quot;data&quot;:{&quot;uri&quot;:&quot;players.brightcove.net/734546229001/default_default/index.html?videoId=5405238740001&quot;},&quot;secure&quot;:false}],&quot;name&quot;:&quot;players.brightcove.net/734546229001/default_default/index.html?videoId=5405238740001&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30C96C1A-E64D-4EF0-8549-465A55B6B2FA}">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3669670539001&quot;,&quot;values&quot;:{},&quot;data&quot;:{&quot;uri&quot;:&quot;players.brightcove.net/734546229001/default_default/index.html?videoId=3669670539001&quot;},&quot;secure&quot;:false}],&quot;name&quot;:&quot;players.brightcove.net/734546229001/default_default/index.html?videoId=3669670539001&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60546</TotalTime>
  <Words>3692</Words>
  <Application>Microsoft Office PowerPoint</Application>
  <PresentationFormat>Widescreen</PresentationFormat>
  <Paragraphs>528</Paragraphs>
  <Slides>25</Slides>
  <Notes>24</Notes>
  <HiddenSlides>4</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25</vt:i4>
      </vt:variant>
    </vt:vector>
  </HeadingPairs>
  <TitlesOfParts>
    <vt:vector size="43" baseType="lpstr">
      <vt:lpstr>MS PGothic</vt: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Times New Roman</vt:lpstr>
      <vt:lpstr>Wingdings</vt:lpstr>
      <vt:lpstr>2_Intel 20150715</vt:lpstr>
      <vt:lpstr>3_Intel 20150715</vt:lpstr>
      <vt:lpstr>4_Intel 20150715</vt:lpstr>
      <vt:lpstr>5_Intel 20150715</vt:lpstr>
      <vt:lpstr>6_Intel 20150715</vt:lpstr>
      <vt:lpstr>PowerPoint Presentation</vt:lpstr>
      <vt:lpstr>Legal Notices and Disclaimers</vt:lpstr>
      <vt:lpstr>FUTURE’s FACTORY</vt:lpstr>
      <vt:lpstr>INDUSTRIAL VISION</vt:lpstr>
      <vt:lpstr>IIOT Workshop Overview </vt:lpstr>
      <vt:lpstr>Introducing the Up2 Grove Iot Development kit</vt:lpstr>
      <vt:lpstr>IOT Client (Core) Foundation Dev Kit - Starting at $1,250 </vt:lpstr>
      <vt:lpstr>industrial Revolution 4.0</vt:lpstr>
      <vt:lpstr>PowerPoint Presentation</vt:lpstr>
      <vt:lpstr>Visibility Leveraged for decision making</vt:lpstr>
      <vt:lpstr>PowerPoint Presentation</vt:lpstr>
      <vt:lpstr>Technology enables New Value</vt:lpstr>
      <vt:lpstr>Cycle of Continuous Smart Manufacturing</vt:lpstr>
      <vt:lpstr>Industrial 4.0 Pilot Opportunities</vt:lpstr>
      <vt:lpstr>The PATH to Industry 4.0</vt:lpstr>
      <vt:lpstr>Government Action</vt:lpstr>
      <vt:lpstr>vision for Industrial IoT</vt:lpstr>
      <vt:lpstr>Intel Technology for Industrial IoT/Industry 4.0</vt:lpstr>
      <vt:lpstr>PowerPoint Presentation</vt:lpstr>
      <vt:lpstr>IoT end-to-end scalability with Intel</vt:lpstr>
      <vt:lpstr>PowerPoint Presentation</vt:lpstr>
      <vt:lpstr>Honeywell connected freight</vt:lpstr>
      <vt:lpstr>Case Study Headlines</vt:lpstr>
      <vt:lpstr>Where to Go from Here?</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1063</cp:revision>
  <cp:lastPrinted>2017-11-20T21:45:02Z</cp:lastPrinted>
  <dcterms:created xsi:type="dcterms:W3CDTF">2017-05-17T21:52:06Z</dcterms:created>
  <dcterms:modified xsi:type="dcterms:W3CDTF">2018-09-11T17:07:56Z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82600055-bc18-49c7-a8f1-d2a2ccadd3a5</vt:lpwstr>
  </property>
  <property fmtid="{D5CDD505-2E9C-101B-9397-08002B2CF9AE}" pid="4" name="CTP_BU">
    <vt:lpwstr>DEVELOPER RELATIONS GROUP</vt:lpwstr>
  </property>
  <property fmtid="{D5CDD505-2E9C-101B-9397-08002B2CF9AE}" pid="5" name="CTP_TimeStamp">
    <vt:lpwstr>2018-09-11 17:07:52Z</vt:lpwstr>
  </property>
  <property fmtid="{D5CDD505-2E9C-101B-9397-08002B2CF9AE}" pid="6" name="CTPClassification">
    <vt:lpwstr>CTP_IC</vt:lpwstr>
  </property>
</Properties>
</file>